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4"/>
  </p:sldMasterIdLst>
  <p:notesMasterIdLst>
    <p:notesMasterId r:id="rId21"/>
  </p:notesMasterIdLst>
  <p:handoutMasterIdLst>
    <p:handoutMasterId r:id="rId22"/>
  </p:handoutMasterIdLst>
  <p:sldIdLst>
    <p:sldId id="373" r:id="rId5"/>
    <p:sldId id="395" r:id="rId6"/>
    <p:sldId id="385" r:id="rId7"/>
    <p:sldId id="394" r:id="rId8"/>
    <p:sldId id="396" r:id="rId9"/>
    <p:sldId id="415" r:id="rId10"/>
    <p:sldId id="412" r:id="rId11"/>
    <p:sldId id="413" r:id="rId12"/>
    <p:sldId id="406" r:id="rId13"/>
    <p:sldId id="407" r:id="rId14"/>
    <p:sldId id="405" r:id="rId15"/>
    <p:sldId id="416" r:id="rId16"/>
    <p:sldId id="408" r:id="rId17"/>
    <p:sldId id="393" r:id="rId18"/>
    <p:sldId id="410" r:id="rId19"/>
    <p:sldId id="41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E8E4"/>
    <a:srgbClr val="D7D2CB"/>
    <a:srgbClr val="F1EFED"/>
    <a:srgbClr val="8A0008"/>
    <a:srgbClr val="E31B23"/>
    <a:srgbClr val="FC545C"/>
    <a:srgbClr val="373234"/>
    <a:srgbClr val="696567"/>
    <a:srgbClr val="FFFFFF"/>
    <a:srgbClr val="F32A7C"/>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FD13C4-5210-4EE2-8928-D3CBCE2361A6}" v="4" dt="2025-10-08T00:50:43.026"/>
  </p1510:revLst>
</p1510:revInfo>
</file>

<file path=ppt/tableStyles.xml><?xml version="1.0" encoding="utf-8"?>
<a:tblStyleLst xmlns:a="http://schemas.openxmlformats.org/drawingml/2006/main" def="{9DCAF9ED-07DC-4A11-8D7F-57B35C25682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741"/>
    <p:restoredTop sz="94712"/>
  </p:normalViewPr>
  <p:slideViewPr>
    <p:cSldViewPr snapToGrid="0">
      <p:cViewPr varScale="1">
        <p:scale>
          <a:sx n="105" d="100"/>
          <a:sy n="105" d="100"/>
        </p:scale>
        <p:origin x="1248" y="102"/>
      </p:cViewPr>
      <p:guideLst/>
    </p:cSldViewPr>
  </p:slideViewPr>
  <p:notesTextViewPr>
    <p:cViewPr>
      <p:scale>
        <a:sx n="1" d="1"/>
        <a:sy n="1" d="1"/>
      </p:scale>
      <p:origin x="0" y="0"/>
    </p:cViewPr>
  </p:notesTextViewPr>
  <p:notesViewPr>
    <p:cSldViewPr snapToGrid="0">
      <p:cViewPr>
        <p:scale>
          <a:sx n="1" d="2"/>
          <a:sy n="1" d="2"/>
        </p:scale>
        <p:origin x="9160" y="323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awrence Sim" userId="4cb6837d-9a09-497c-9f5d-25fd7c715a91" providerId="ADAL" clId="{36A6A886-0143-4DC5-943C-35F4D1C7DE31}"/>
    <pc:docChg chg="custSel modSld">
      <pc:chgData name="Lawrence Sim" userId="4cb6837d-9a09-497c-9f5d-25fd7c715a91" providerId="ADAL" clId="{36A6A886-0143-4DC5-943C-35F4D1C7DE31}" dt="2025-07-11T03:38:39.375" v="96"/>
      <pc:docMkLst>
        <pc:docMk/>
      </pc:docMkLst>
      <pc:sldChg chg="modSp">
        <pc:chgData name="Lawrence Sim" userId="4cb6837d-9a09-497c-9f5d-25fd7c715a91" providerId="ADAL" clId="{36A6A886-0143-4DC5-943C-35F4D1C7DE31}" dt="2025-07-11T03:38:39.375" v="96"/>
        <pc:sldMkLst>
          <pc:docMk/>
          <pc:sldMk cId="2248824183" sldId="373"/>
        </pc:sldMkLst>
      </pc:sldChg>
      <pc:sldChg chg="addSp delSp modSp mod">
        <pc:chgData name="Lawrence Sim" userId="4cb6837d-9a09-497c-9f5d-25fd7c715a91" providerId="ADAL" clId="{36A6A886-0143-4DC5-943C-35F4D1C7DE31}" dt="2025-07-11T03:36:00.326" v="95" actId="1076"/>
        <pc:sldMkLst>
          <pc:docMk/>
          <pc:sldMk cId="2076966032" sldId="395"/>
        </pc:sldMkLst>
      </pc:sldChg>
    </pc:docChg>
  </pc:docChgLst>
  <pc:docChgLst>
    <pc:chgData name="Georgi Tomlinson" userId="e76ba389-74dd-4eca-9c14-31753fa7139d" providerId="ADAL" clId="{16A08A37-8542-4EA5-9490-09A5BDD0C9B5}"/>
    <pc:docChg chg="mod modSld">
      <pc:chgData name="Georgi Tomlinson" userId="e76ba389-74dd-4eca-9c14-31753fa7139d" providerId="ADAL" clId="{16A08A37-8542-4EA5-9490-09A5BDD0C9B5}" dt="2025-10-08T00:50:43.026" v="4" actId="1076"/>
      <pc:docMkLst>
        <pc:docMk/>
      </pc:docMkLst>
      <pc:sldChg chg="addSp delSp modSp">
        <pc:chgData name="Georgi Tomlinson" userId="e76ba389-74dd-4eca-9c14-31753fa7139d" providerId="ADAL" clId="{16A08A37-8542-4EA5-9490-09A5BDD0C9B5}" dt="2025-10-08T00:50:43.026" v="4" actId="1076"/>
        <pc:sldMkLst>
          <pc:docMk/>
          <pc:sldMk cId="2076966032" sldId="395"/>
        </pc:sldMkLst>
        <pc:picChg chg="add mod">
          <ac:chgData name="Georgi Tomlinson" userId="e76ba389-74dd-4eca-9c14-31753fa7139d" providerId="ADAL" clId="{16A08A37-8542-4EA5-9490-09A5BDD0C9B5}" dt="2025-10-08T00:50:43.026" v="4" actId="1076"/>
          <ac:picMkLst>
            <pc:docMk/>
            <pc:sldMk cId="2076966032" sldId="395"/>
            <ac:picMk id="3" creationId="{B91B3B07-888B-6D98-875B-6EF2F86913C7}"/>
          </ac:picMkLst>
        </pc:picChg>
        <pc:picChg chg="del">
          <ac:chgData name="Georgi Tomlinson" userId="e76ba389-74dd-4eca-9c14-31753fa7139d" providerId="ADAL" clId="{16A08A37-8542-4EA5-9490-09A5BDD0C9B5}" dt="2025-10-08T00:49:27.042" v="0" actId="478"/>
          <ac:picMkLst>
            <pc:docMk/>
            <pc:sldMk cId="2076966032" sldId="395"/>
            <ac:picMk id="2056" creationId="{00000000-0000-0000-0000-000000000000}"/>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DD469F1-E2F4-F33C-DFC5-1C10A55C00D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6183D9D1-9337-7FD9-5BDB-DA5F7EFE494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9D86A99-0086-CD4E-B1F5-DC882D83D706}" type="datetimeFigureOut">
              <a:rPr lang="en-US" smtClean="0"/>
              <a:t>10/8/2025</a:t>
            </a:fld>
            <a:endParaRPr lang="en-US" dirty="0"/>
          </a:p>
        </p:txBody>
      </p:sp>
      <p:sp>
        <p:nvSpPr>
          <p:cNvPr id="4" name="Footer Placeholder 3">
            <a:extLst>
              <a:ext uri="{FF2B5EF4-FFF2-40B4-BE49-F238E27FC236}">
                <a16:creationId xmlns:a16="http://schemas.microsoft.com/office/drawing/2014/main" id="{49424971-D439-AD0A-1047-F433FC1FCD7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0242AFB2-204C-8D30-6501-93C1BA22EA4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A2962FA-F8AA-5B49-858F-1066F9D70728}" type="slidenum">
              <a:rPr lang="en-US" smtClean="0"/>
              <a:t>‹#›</a:t>
            </a:fld>
            <a:endParaRPr lang="en-US" dirty="0"/>
          </a:p>
        </p:txBody>
      </p:sp>
    </p:spTree>
    <p:extLst>
      <p:ext uri="{BB962C8B-B14F-4D97-AF65-F5344CB8AC3E}">
        <p14:creationId xmlns:p14="http://schemas.microsoft.com/office/powerpoint/2010/main" val="3825601648"/>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2880" userDrawn="1">
          <p15:clr>
            <a:srgbClr val="F26B43"/>
          </p15:clr>
        </p15:guide>
        <p15:guide id="2" pos="2160"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7D79A04-3EBD-4A68-823F-E113C3DE4730}" type="datetimeFigureOut">
              <a:rPr lang="en-AU" smtClean="0"/>
              <a:t>8/10/2025</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153D6C-43B9-4211-B633-CC7148638171}" type="slidenum">
              <a:rPr lang="en-AU" smtClean="0"/>
              <a:t>‹#›</a:t>
            </a:fld>
            <a:endParaRPr lang="en-AU" dirty="0"/>
          </a:p>
        </p:txBody>
      </p:sp>
    </p:spTree>
    <p:extLst>
      <p:ext uri="{BB962C8B-B14F-4D97-AF65-F5344CB8AC3E}">
        <p14:creationId xmlns:p14="http://schemas.microsoft.com/office/powerpoint/2010/main" val="37378888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a:t>https://www.safeworkaustralia.gov.au/sites/default/files/2023-08/whs-principles-factsheets_overview_august2023.pdf - Factsheet</a:t>
            </a:r>
          </a:p>
          <a:p>
            <a:endParaRPr lang="en-AU" dirty="0"/>
          </a:p>
          <a:p>
            <a:r>
              <a:rPr lang="en-AU" dirty="0"/>
              <a:t>https://www.qld.gov.au/education/schools/procedures/health</a:t>
            </a:r>
          </a:p>
          <a:p>
            <a:endParaRPr lang="en-AU" dirty="0"/>
          </a:p>
          <a:p>
            <a:r>
              <a:rPr lang="en-AU" dirty="0"/>
              <a:t>https://www.safework.nsw.gov.au/__data/assets/pdf_file/0006/586347/guide-to-machine-safety.pdf</a:t>
            </a:r>
          </a:p>
          <a:p>
            <a:endParaRPr lang="en-AU" dirty="0"/>
          </a:p>
          <a:p>
            <a:r>
              <a:rPr lang="en-AU" dirty="0"/>
              <a:t>https://www.australianworkplacesafety.com.au/safe-use-of-machinery-and-equipment-in-australian-workplaces/</a:t>
            </a:r>
          </a:p>
          <a:p>
            <a:endParaRPr lang="en-AU" dirty="0"/>
          </a:p>
          <a:p>
            <a:r>
              <a:rPr lang="en-AU" dirty="0"/>
              <a:t>https://education.qld.gov.au/curriculum/stages-of-schooling/CARA/activity-guidelines/practical-workshop-activities</a:t>
            </a:r>
          </a:p>
        </p:txBody>
      </p:sp>
      <p:sp>
        <p:nvSpPr>
          <p:cNvPr id="4" name="Slide Number Placeholder 3"/>
          <p:cNvSpPr>
            <a:spLocks noGrp="1"/>
          </p:cNvSpPr>
          <p:nvPr>
            <p:ph type="sldNum" sz="quarter" idx="5"/>
          </p:nvPr>
        </p:nvSpPr>
        <p:spPr/>
        <p:txBody>
          <a:bodyPr/>
          <a:lstStyle/>
          <a:p>
            <a:fld id="{9E153D6C-43B9-4211-B633-CC7148638171}" type="slidenum">
              <a:rPr lang="en-AU" smtClean="0"/>
              <a:t>3</a:t>
            </a:fld>
            <a:endParaRPr lang="en-AU" dirty="0"/>
          </a:p>
        </p:txBody>
      </p:sp>
    </p:spTree>
    <p:extLst>
      <p:ext uri="{BB962C8B-B14F-4D97-AF65-F5344CB8AC3E}">
        <p14:creationId xmlns:p14="http://schemas.microsoft.com/office/powerpoint/2010/main" val="40897256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t>Introduction (5 min)</a:t>
            </a:r>
          </a:p>
          <a:p>
            <a:pPr marL="171450" indent="-171450">
              <a:buFont typeface="Arial" panose="020B0604020202020204" pitchFamily="34" charset="0"/>
              <a:buChar char="•"/>
            </a:pPr>
            <a:r>
              <a:rPr lang="en-AU" dirty="0"/>
              <a:t>Facilitator provides context: why consent is important in ensuring student safety and compliance. </a:t>
            </a:r>
          </a:p>
          <a:p>
            <a:pPr marL="171450" indent="-171450">
              <a:buFont typeface="Arial" panose="020B0604020202020204" pitchFamily="34" charset="0"/>
              <a:buChar char="•"/>
            </a:pPr>
            <a:r>
              <a:rPr lang="en-AU" dirty="0"/>
              <a:t>Discuss common challenges in obtaining and managing consent.</a:t>
            </a:r>
          </a:p>
          <a:p>
            <a:pPr marL="0" indent="0">
              <a:buFont typeface="Arial" panose="020B0604020202020204" pitchFamily="34" charset="0"/>
              <a:buNone/>
            </a:pPr>
            <a:endParaRPr lang="en-AU" dirty="0"/>
          </a:p>
          <a:p>
            <a:r>
              <a:rPr lang="en-AU" b="1" dirty="0"/>
              <a:t>Brainstorming (10mins)</a:t>
            </a:r>
            <a:r>
              <a:rPr lang="en-AU" dirty="0"/>
              <a:t> – identify pain points in processes (delays, missing forms, tracking issues etc)</a:t>
            </a:r>
          </a:p>
          <a:p>
            <a:endParaRPr lang="en-AU" dirty="0"/>
          </a:p>
          <a:p>
            <a:r>
              <a:rPr lang="en-AU" b="1" dirty="0"/>
              <a:t>Tools &amp; strategies: </a:t>
            </a:r>
          </a:p>
          <a:p>
            <a:pPr marL="171450" indent="-171450">
              <a:buFont typeface="Arial" panose="020B0604020202020204" pitchFamily="34" charset="0"/>
              <a:buChar char="•"/>
            </a:pPr>
            <a:r>
              <a:rPr lang="en-AU" dirty="0"/>
              <a:t>Digital platforms for electronic consent collection (Google Forms, Microsoft Forms etc), </a:t>
            </a:r>
          </a:p>
          <a:p>
            <a:pPr marL="171450" indent="-171450">
              <a:buFont typeface="Arial" panose="020B0604020202020204" pitchFamily="34" charset="0"/>
              <a:buChar char="•"/>
            </a:pPr>
            <a:r>
              <a:rPr lang="en-AU" dirty="0"/>
              <a:t>Using centralised tracking system (Excel sheets, school database integration), </a:t>
            </a:r>
          </a:p>
          <a:p>
            <a:pPr marL="171450" indent="-171450">
              <a:buFont typeface="Arial" panose="020B0604020202020204" pitchFamily="34" charset="0"/>
              <a:buChar char="•"/>
            </a:pPr>
            <a:r>
              <a:rPr lang="en-AU" dirty="0"/>
              <a:t>Automating reminder systems to ensure timely responses, </a:t>
            </a:r>
          </a:p>
          <a:p>
            <a:pPr marL="171450" indent="-171450">
              <a:buFont typeface="Arial" panose="020B0604020202020204" pitchFamily="34" charset="0"/>
              <a:buChar char="•"/>
            </a:pPr>
            <a:r>
              <a:rPr lang="en-AU" dirty="0"/>
              <a:t>Standardising consent forms to make them clear, consider and easy to access, </a:t>
            </a:r>
          </a:p>
          <a:p>
            <a:pPr marL="171450" indent="-171450">
              <a:buFont typeface="Arial" panose="020B0604020202020204" pitchFamily="34" charset="0"/>
              <a:buChar char="•"/>
            </a:pPr>
            <a:r>
              <a:rPr lang="en-AU" dirty="0"/>
              <a:t>Involving school administration for bulk processing and support, </a:t>
            </a:r>
          </a:p>
          <a:p>
            <a:pPr marL="171450" indent="-171450">
              <a:buFont typeface="Arial" panose="020B0604020202020204" pitchFamily="34" charset="0"/>
              <a:buChar char="•"/>
            </a:pPr>
            <a:r>
              <a:rPr lang="en-AU" dirty="0"/>
              <a:t>Parent engagement strategies to enhance communication and response rates.</a:t>
            </a:r>
          </a:p>
          <a:p>
            <a:endParaRPr lang="en-AU" dirty="0"/>
          </a:p>
          <a:p>
            <a:r>
              <a:rPr lang="en-AU" b="1" dirty="0"/>
              <a:t>During Group Discussion &amp; Refinement (10mins)</a:t>
            </a:r>
          </a:p>
          <a:p>
            <a:pPr marL="171450" indent="-171450">
              <a:buFont typeface="Arial" panose="020B0604020202020204" pitchFamily="34" charset="0"/>
              <a:buChar char="•"/>
            </a:pPr>
            <a:r>
              <a:rPr lang="en-AU" dirty="0"/>
              <a:t>Group share their insights and ideas with larger group</a:t>
            </a:r>
          </a:p>
          <a:p>
            <a:pPr marL="171450" indent="-171450">
              <a:buFont typeface="Arial" panose="020B0604020202020204" pitchFamily="34" charset="0"/>
              <a:buChar char="•"/>
            </a:pPr>
            <a:r>
              <a:rPr lang="en-AU" dirty="0"/>
              <a:t>Facilitator guides a discussion on feasibility, implementation challenges, and school-specific considerations</a:t>
            </a:r>
          </a:p>
          <a:p>
            <a:pPr marL="171450" indent="-171450">
              <a:buFont typeface="Arial" panose="020B0604020202020204" pitchFamily="34" charset="0"/>
              <a:buChar char="•"/>
            </a:pPr>
            <a:r>
              <a:rPr lang="en-AU" dirty="0"/>
              <a:t>Identify best practices that can be implemented collectively</a:t>
            </a:r>
          </a:p>
        </p:txBody>
      </p:sp>
      <p:sp>
        <p:nvSpPr>
          <p:cNvPr id="4" name="Slide Number Placeholder 3"/>
          <p:cNvSpPr>
            <a:spLocks noGrp="1"/>
          </p:cNvSpPr>
          <p:nvPr>
            <p:ph type="sldNum" sz="quarter" idx="5"/>
          </p:nvPr>
        </p:nvSpPr>
        <p:spPr/>
        <p:txBody>
          <a:bodyPr/>
          <a:lstStyle/>
          <a:p>
            <a:fld id="{9E153D6C-43B9-4211-B633-CC7148638171}" type="slidenum">
              <a:rPr lang="en-AU" smtClean="0"/>
              <a:t>14</a:t>
            </a:fld>
            <a:endParaRPr lang="en-AU" dirty="0"/>
          </a:p>
        </p:txBody>
      </p:sp>
    </p:spTree>
    <p:extLst>
      <p:ext uri="{BB962C8B-B14F-4D97-AF65-F5344CB8AC3E}">
        <p14:creationId xmlns:p14="http://schemas.microsoft.com/office/powerpoint/2010/main" val="3187236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TITLE SLIDES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115718750"/>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91461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CHARTS</a:t>
            </a:r>
          </a:p>
        </p:txBody>
      </p:sp>
      <p:pic>
        <p:nvPicPr>
          <p:cNvPr id="2" name="Picture 1">
            <a:extLst>
              <a:ext uri="{FF2B5EF4-FFF2-40B4-BE49-F238E27FC236}">
                <a16:creationId xmlns:a16="http://schemas.microsoft.com/office/drawing/2014/main" id="{7ADDA281-2091-1D8A-0B0A-626EA9B3C6D8}"/>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3" name="TextBox 2">
            <a:extLst>
              <a:ext uri="{FF2B5EF4-FFF2-40B4-BE49-F238E27FC236}">
                <a16:creationId xmlns:a16="http://schemas.microsoft.com/office/drawing/2014/main" id="{CCE23FD9-F2DC-4389-2857-C0C380DDD87C}"/>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60758565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ART 2 Column Text">
    <p:spTree>
      <p:nvGrpSpPr>
        <p:cNvPr id="1" name=""/>
        <p:cNvGrpSpPr/>
        <p:nvPr/>
      </p:nvGrpSpPr>
      <p:grpSpPr>
        <a:xfrm>
          <a:off x="0" y="0"/>
          <a:ext cx="0" cy="0"/>
          <a:chOff x="0" y="0"/>
          <a:chExt cx="0" cy="0"/>
        </a:xfrm>
      </p:grpSpPr>
      <p:sp>
        <p:nvSpPr>
          <p:cNvPr id="10" name="Chart Placeholder 7">
            <a:extLst>
              <a:ext uri="{FF2B5EF4-FFF2-40B4-BE49-F238E27FC236}">
                <a16:creationId xmlns:a16="http://schemas.microsoft.com/office/drawing/2014/main" id="{D889FB95-69F4-39F7-6A20-285F3E33FA2C}"/>
              </a:ext>
            </a:extLst>
          </p:cNvPr>
          <p:cNvSpPr>
            <a:spLocks noGrp="1"/>
          </p:cNvSpPr>
          <p:nvPr>
            <p:ph type="chart" sz="quarter" idx="13" hasCustomPrompt="1"/>
          </p:nvPr>
        </p:nvSpPr>
        <p:spPr>
          <a:xfrm>
            <a:off x="6240463" y="1706563"/>
            <a:ext cx="5435600" cy="4854575"/>
          </a:xfrm>
          <a:solidFill>
            <a:schemeClr val="bg2">
              <a:lumMod val="95000"/>
            </a:schemeClr>
          </a:solidFill>
        </p:spPr>
        <p:txBody>
          <a:bodyPr anchor="ctr">
            <a:normAutofit/>
          </a:bodyPr>
          <a:lstStyle>
            <a:lvl1pPr algn="ctr">
              <a:defRPr sz="2000"/>
            </a:lvl1pPr>
          </a:lstStyle>
          <a:p>
            <a:r>
              <a:rPr lang="en-US" dirty="0"/>
              <a:t>Click to add chart</a:t>
            </a:r>
          </a:p>
        </p:txBody>
      </p:sp>
      <p:sp>
        <p:nvSpPr>
          <p:cNvPr id="4" name="Text Placeholder 5">
            <a:extLst>
              <a:ext uri="{FF2B5EF4-FFF2-40B4-BE49-F238E27FC236}">
                <a16:creationId xmlns:a16="http://schemas.microsoft.com/office/drawing/2014/main" id="{7221D844-6CBA-88E8-236B-A7A4927B2ECB}"/>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58FCEC2-D075-F01E-F630-C30D310FC445}"/>
              </a:ext>
            </a:extLst>
          </p:cNvPr>
          <p:cNvSpPr>
            <a:spLocks noGrp="1"/>
          </p:cNvSpPr>
          <p:nvPr>
            <p:ph type="body" idx="1" hasCustomPrompt="1"/>
          </p:nvPr>
        </p:nvSpPr>
        <p:spPr>
          <a:xfrm>
            <a:off x="1055687" y="233395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E9098E16-FE14-42C4-A780-D1202A835F7C}"/>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11157268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ART 1 Column ">
    <p:spTree>
      <p:nvGrpSpPr>
        <p:cNvPr id="1" name=""/>
        <p:cNvGrpSpPr/>
        <p:nvPr/>
      </p:nvGrpSpPr>
      <p:grpSpPr>
        <a:xfrm>
          <a:off x="0" y="0"/>
          <a:ext cx="0" cy="0"/>
          <a:chOff x="0" y="0"/>
          <a:chExt cx="0" cy="0"/>
        </a:xfrm>
      </p:grpSpPr>
      <p:sp>
        <p:nvSpPr>
          <p:cNvPr id="4" name="Chart Placeholder 3">
            <a:extLst>
              <a:ext uri="{FF2B5EF4-FFF2-40B4-BE49-F238E27FC236}">
                <a16:creationId xmlns:a16="http://schemas.microsoft.com/office/drawing/2014/main" id="{4D7048F1-B5A2-1C7B-525D-9A42BCFF9265}"/>
              </a:ext>
            </a:extLst>
          </p:cNvPr>
          <p:cNvSpPr>
            <a:spLocks noGrp="1"/>
          </p:cNvSpPr>
          <p:nvPr>
            <p:ph type="chart" sz="quarter" idx="10" hasCustomPrompt="1"/>
          </p:nvPr>
        </p:nvSpPr>
        <p:spPr>
          <a:xfrm>
            <a:off x="1065213" y="2295525"/>
            <a:ext cx="10071100" cy="4265613"/>
          </a:xfrm>
          <a:solidFill>
            <a:schemeClr val="bg1">
              <a:lumMod val="95000"/>
            </a:schemeClr>
          </a:solidFill>
        </p:spPr>
        <p:txBody>
          <a:bodyPr anchor="ctr">
            <a:noAutofit/>
          </a:bodyPr>
          <a:lstStyle>
            <a:lvl1pPr marL="0" indent="0" algn="ctr">
              <a:buNone/>
              <a:defRPr sz="2000"/>
            </a:lvl1pPr>
          </a:lstStyle>
          <a:p>
            <a:r>
              <a:rPr lang="en-US" dirty="0"/>
              <a:t>Click to add chart</a:t>
            </a:r>
          </a:p>
          <a:p>
            <a:endParaRPr lang="en-US" dirty="0"/>
          </a:p>
        </p:txBody>
      </p:sp>
      <p:sp>
        <p:nvSpPr>
          <p:cNvPr id="3" name="Text Placeholder 5">
            <a:extLst>
              <a:ext uri="{FF2B5EF4-FFF2-40B4-BE49-F238E27FC236}">
                <a16:creationId xmlns:a16="http://schemas.microsoft.com/office/drawing/2014/main" id="{0D3F9F64-E3AA-75C8-C2EB-E9380F4184B4}"/>
              </a:ext>
            </a:extLst>
          </p:cNvPr>
          <p:cNvSpPr>
            <a:spLocks noGrp="1"/>
          </p:cNvSpPr>
          <p:nvPr>
            <p:ph type="body" sz="quarter" idx="12" hasCustomPrompt="1"/>
          </p:nvPr>
        </p:nvSpPr>
        <p:spPr>
          <a:xfrm>
            <a:off x="4523893" y="873125"/>
            <a:ext cx="660264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1BE0AE7A-59E2-940F-8911-6A171E71485F}"/>
              </a:ext>
            </a:extLst>
          </p:cNvPr>
          <p:cNvSpPr>
            <a:spLocks noGrp="1"/>
          </p:cNvSpPr>
          <p:nvPr>
            <p:ph type="body" idx="11" hasCustomPrompt="1"/>
          </p:nvPr>
        </p:nvSpPr>
        <p:spPr>
          <a:xfrm>
            <a:off x="4511675" y="1187489"/>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77CB8C4D-5BF3-4CFD-EB9A-A99ADC6B6780}"/>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8" name="Title 1">
            <a:extLst>
              <a:ext uri="{FF2B5EF4-FFF2-40B4-BE49-F238E27FC236}">
                <a16:creationId xmlns:a16="http://schemas.microsoft.com/office/drawing/2014/main" id="{10D2170A-C1EC-F4B5-CE3D-0589F6BCF292}"/>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0256446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1780487"/>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TABLES</a:t>
            </a:r>
          </a:p>
        </p:txBody>
      </p:sp>
      <p:pic>
        <p:nvPicPr>
          <p:cNvPr id="3" name="Picture 2">
            <a:extLst>
              <a:ext uri="{FF2B5EF4-FFF2-40B4-BE49-F238E27FC236}">
                <a16:creationId xmlns:a16="http://schemas.microsoft.com/office/drawing/2014/main" id="{F1CEAAC2-50F4-FA32-BFD6-282FB75B8041}"/>
              </a:ext>
            </a:extLst>
          </p:cNvPr>
          <p:cNvPicPr>
            <a:picLocks noChangeAspect="1"/>
          </p:cNvPicPr>
          <p:nvPr userDrawn="1"/>
        </p:nvPicPr>
        <p:blipFill>
          <a:blip r:embed="rId2"/>
          <a:stretch>
            <a:fillRect/>
          </a:stretch>
        </p:blipFill>
        <p:spPr>
          <a:xfrm>
            <a:off x="1055688" y="4666450"/>
            <a:ext cx="3203575" cy="1484323"/>
          </a:xfrm>
          <a:prstGeom prst="rect">
            <a:avLst/>
          </a:prstGeom>
        </p:spPr>
      </p:pic>
      <p:sp>
        <p:nvSpPr>
          <p:cNvPr id="2" name="TextBox 1">
            <a:extLst>
              <a:ext uri="{FF2B5EF4-FFF2-40B4-BE49-F238E27FC236}">
                <a16:creationId xmlns:a16="http://schemas.microsoft.com/office/drawing/2014/main" id="{0140CA2B-48E2-3951-EAC4-591DF7982914}"/>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216906061"/>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ABLE 2 Column text">
    <p:spTree>
      <p:nvGrpSpPr>
        <p:cNvPr id="1" name=""/>
        <p:cNvGrpSpPr/>
        <p:nvPr/>
      </p:nvGrpSpPr>
      <p:grpSpPr>
        <a:xfrm>
          <a:off x="0" y="0"/>
          <a:ext cx="0" cy="0"/>
          <a:chOff x="0" y="0"/>
          <a:chExt cx="0" cy="0"/>
        </a:xfrm>
      </p:grpSpPr>
      <p:sp>
        <p:nvSpPr>
          <p:cNvPr id="5" name="Table Placeholder 4">
            <a:extLst>
              <a:ext uri="{FF2B5EF4-FFF2-40B4-BE49-F238E27FC236}">
                <a16:creationId xmlns:a16="http://schemas.microsoft.com/office/drawing/2014/main" id="{0ADC4E72-9BCB-DB74-EC87-2A826E39F477}"/>
              </a:ext>
            </a:extLst>
          </p:cNvPr>
          <p:cNvSpPr>
            <a:spLocks noGrp="1"/>
          </p:cNvSpPr>
          <p:nvPr>
            <p:ph type="tbl" sz="quarter" idx="13" hasCustomPrompt="1"/>
          </p:nvPr>
        </p:nvSpPr>
        <p:spPr>
          <a:xfrm>
            <a:off x="6240463" y="1706563"/>
            <a:ext cx="5435600" cy="4854575"/>
          </a:xfrm>
          <a:solidFill>
            <a:schemeClr val="bg1">
              <a:lumMod val="95000"/>
            </a:schemeClr>
          </a:solidFill>
        </p:spPr>
        <p:txBody>
          <a:bodyPr anchor="ctr">
            <a:noAutofit/>
          </a:bodyPr>
          <a:lstStyle>
            <a:lvl1pPr algn="ctr">
              <a:defRPr sz="2000"/>
            </a:lvl1pPr>
          </a:lstStyle>
          <a:p>
            <a:r>
              <a:rPr lang="en-US" dirty="0"/>
              <a:t>Click to insert table</a:t>
            </a:r>
          </a:p>
        </p:txBody>
      </p:sp>
      <p:sp>
        <p:nvSpPr>
          <p:cNvPr id="3" name="Text Placeholder 5">
            <a:extLst>
              <a:ext uri="{FF2B5EF4-FFF2-40B4-BE49-F238E27FC236}">
                <a16:creationId xmlns:a16="http://schemas.microsoft.com/office/drawing/2014/main" id="{9543B646-152D-5843-EA17-B5E215EBC8ED}"/>
              </a:ext>
            </a:extLst>
          </p:cNvPr>
          <p:cNvSpPr>
            <a:spLocks noGrp="1"/>
          </p:cNvSpPr>
          <p:nvPr>
            <p:ph type="body" sz="quarter" idx="11" hasCustomPrompt="1"/>
          </p:nvPr>
        </p:nvSpPr>
        <p:spPr>
          <a:xfrm>
            <a:off x="1055687" y="1707141"/>
            <a:ext cx="4898625"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2DFECE63-96F9-E49B-4C9C-0C2511FD78E6}"/>
              </a:ext>
            </a:extLst>
          </p:cNvPr>
          <p:cNvSpPr>
            <a:spLocks noGrp="1"/>
          </p:cNvSpPr>
          <p:nvPr>
            <p:ph type="body" idx="1" hasCustomPrompt="1"/>
          </p:nvPr>
        </p:nvSpPr>
        <p:spPr>
          <a:xfrm>
            <a:off x="1055687" y="2333687"/>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8" name="Title 1">
            <a:extLst>
              <a:ext uri="{FF2B5EF4-FFF2-40B4-BE49-F238E27FC236}">
                <a16:creationId xmlns:a16="http://schemas.microsoft.com/office/drawing/2014/main" id="{08FCAFD6-2DE0-E64A-5B52-96FC3B555894}"/>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9664809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ABLE 1 Column ">
    <p:spTree>
      <p:nvGrpSpPr>
        <p:cNvPr id="1" name=""/>
        <p:cNvGrpSpPr/>
        <p:nvPr/>
      </p:nvGrpSpPr>
      <p:grpSpPr>
        <a:xfrm>
          <a:off x="0" y="0"/>
          <a:ext cx="0" cy="0"/>
          <a:chOff x="0" y="0"/>
          <a:chExt cx="0" cy="0"/>
        </a:xfrm>
      </p:grpSpPr>
      <p:sp>
        <p:nvSpPr>
          <p:cNvPr id="5" name="Table Placeholder 3">
            <a:extLst>
              <a:ext uri="{FF2B5EF4-FFF2-40B4-BE49-F238E27FC236}">
                <a16:creationId xmlns:a16="http://schemas.microsoft.com/office/drawing/2014/main" id="{DD9A58B2-4CEE-5DE9-2A4A-6CAB62FAA973}"/>
              </a:ext>
            </a:extLst>
          </p:cNvPr>
          <p:cNvSpPr>
            <a:spLocks noGrp="1"/>
          </p:cNvSpPr>
          <p:nvPr>
            <p:ph type="tbl" sz="quarter" idx="14" hasCustomPrompt="1"/>
          </p:nvPr>
        </p:nvSpPr>
        <p:spPr>
          <a:xfrm>
            <a:off x="1055688" y="2203450"/>
            <a:ext cx="10080625" cy="4357688"/>
          </a:xfrm>
          <a:solidFill>
            <a:schemeClr val="bg1">
              <a:lumMod val="95000"/>
            </a:schemeClr>
          </a:solidFill>
        </p:spPr>
        <p:txBody>
          <a:bodyPr anchor="ctr">
            <a:noAutofit/>
          </a:bodyPr>
          <a:lstStyle>
            <a:lvl1pPr algn="ctr">
              <a:defRPr sz="2000"/>
            </a:lvl1pPr>
          </a:lstStyle>
          <a:p>
            <a:r>
              <a:rPr lang="en-US" dirty="0"/>
              <a:t>Click to insert table</a:t>
            </a:r>
          </a:p>
        </p:txBody>
      </p:sp>
      <p:sp>
        <p:nvSpPr>
          <p:cNvPr id="4" name="Text Placeholder 5">
            <a:extLst>
              <a:ext uri="{FF2B5EF4-FFF2-40B4-BE49-F238E27FC236}">
                <a16:creationId xmlns:a16="http://schemas.microsoft.com/office/drawing/2014/main" id="{9B00594E-0594-E141-DCC1-E305B6A01C61}"/>
              </a:ext>
            </a:extLst>
          </p:cNvPr>
          <p:cNvSpPr>
            <a:spLocks noGrp="1"/>
          </p:cNvSpPr>
          <p:nvPr>
            <p:ph type="body" sz="quarter" idx="12" hasCustomPrompt="1"/>
          </p:nvPr>
        </p:nvSpPr>
        <p:spPr>
          <a:xfrm>
            <a:off x="4511675" y="873125"/>
            <a:ext cx="6625616" cy="304699"/>
          </a:xfrm>
          <a:prstGeom prst="rect">
            <a:avLst/>
          </a:prstGeom>
        </p:spPr>
        <p:txBody>
          <a:bodyPr wrap="square">
            <a:spAutoFit/>
          </a:bodyPr>
          <a:lstStyle>
            <a:lvl1pPr marL="0" indent="0">
              <a:buNone/>
              <a:defRPr sz="2200"/>
            </a:lvl1pPr>
          </a:lstStyle>
          <a:p>
            <a:pPr lvl="0"/>
            <a:r>
              <a:rPr lang="en-GB" dirty="0"/>
              <a:t>Sample heading which is of a standard length</a:t>
            </a:r>
          </a:p>
        </p:txBody>
      </p:sp>
      <p:sp>
        <p:nvSpPr>
          <p:cNvPr id="3" name="Text Placeholder 2">
            <a:extLst>
              <a:ext uri="{FF2B5EF4-FFF2-40B4-BE49-F238E27FC236}">
                <a16:creationId xmlns:a16="http://schemas.microsoft.com/office/drawing/2014/main" id="{613CA1F4-4CB2-756E-C2AF-3941DC34E805}"/>
              </a:ext>
            </a:extLst>
          </p:cNvPr>
          <p:cNvSpPr>
            <a:spLocks noGrp="1"/>
          </p:cNvSpPr>
          <p:nvPr>
            <p:ph type="body" idx="11" hasCustomPrompt="1"/>
          </p:nvPr>
        </p:nvSpPr>
        <p:spPr>
          <a:xfrm>
            <a:off x="4514449" y="1187489"/>
            <a:ext cx="662186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DA43F0BE-0917-C5D9-D3FC-49E7F70DC051}"/>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4F35FD25-4FBA-FB3F-E55B-C8DA26C1A35D}"/>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005068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IMAGE</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2" name="TextBox 1">
            <a:extLst>
              <a:ext uri="{FF2B5EF4-FFF2-40B4-BE49-F238E27FC236}">
                <a16:creationId xmlns:a16="http://schemas.microsoft.com/office/drawing/2014/main" id="{11B4D251-7B35-C539-C9D3-71FDADC582E7}"/>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57600288"/>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XT 2 Column Text with images">
    <p:spTree>
      <p:nvGrpSpPr>
        <p:cNvPr id="1" name=""/>
        <p:cNvGrpSpPr/>
        <p:nvPr/>
      </p:nvGrpSpPr>
      <p:grpSpPr>
        <a:xfrm>
          <a:off x="0" y="0"/>
          <a:ext cx="0" cy="0"/>
          <a:chOff x="0" y="0"/>
          <a:chExt cx="0" cy="0"/>
        </a:xfrm>
      </p:grpSpPr>
      <p:sp>
        <p:nvSpPr>
          <p:cNvPr id="3" name="Picture Placeholder 9">
            <a:extLst>
              <a:ext uri="{FF2B5EF4-FFF2-40B4-BE49-F238E27FC236}">
                <a16:creationId xmlns:a16="http://schemas.microsoft.com/office/drawing/2014/main" id="{F9D2F94C-24D9-6409-1761-F8F214350568}"/>
              </a:ext>
            </a:extLst>
          </p:cNvPr>
          <p:cNvSpPr>
            <a:spLocks noGrp="1"/>
          </p:cNvSpPr>
          <p:nvPr>
            <p:ph type="pic" sz="quarter" idx="20" hasCustomPrompt="1"/>
          </p:nvPr>
        </p:nvSpPr>
        <p:spPr>
          <a:xfrm>
            <a:off x="1067391"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4" name="Picture Placeholder 9">
            <a:extLst>
              <a:ext uri="{FF2B5EF4-FFF2-40B4-BE49-F238E27FC236}">
                <a16:creationId xmlns:a16="http://schemas.microsoft.com/office/drawing/2014/main" id="{08798A64-B339-0352-B408-13FD2EF90B11}"/>
              </a:ext>
            </a:extLst>
          </p:cNvPr>
          <p:cNvSpPr>
            <a:spLocks noGrp="1"/>
          </p:cNvSpPr>
          <p:nvPr>
            <p:ph type="pic" sz="quarter" idx="21" hasCustomPrompt="1"/>
          </p:nvPr>
        </p:nvSpPr>
        <p:spPr>
          <a:xfrm>
            <a:off x="6240859" y="1700213"/>
            <a:ext cx="1723707" cy="1728787"/>
          </a:xfrm>
          <a:solidFill>
            <a:srgbClr val="F1EFED"/>
          </a:solidFill>
        </p:spPr>
        <p:txBody>
          <a:bodyPr anchor="ctr">
            <a:noAutofit/>
          </a:bodyPr>
          <a:lstStyle>
            <a:lvl1pPr algn="ctr">
              <a:defRPr sz="1200"/>
            </a:lvl1pPr>
          </a:lstStyle>
          <a:p>
            <a:r>
              <a:rPr lang="en-US" dirty="0"/>
              <a:t>Click to add image</a:t>
            </a:r>
          </a:p>
        </p:txBody>
      </p:sp>
      <p:sp>
        <p:nvSpPr>
          <p:cNvPr id="13" name="Text Placeholder 5">
            <a:extLst>
              <a:ext uri="{FF2B5EF4-FFF2-40B4-BE49-F238E27FC236}">
                <a16:creationId xmlns:a16="http://schemas.microsoft.com/office/drawing/2014/main" id="{6ACDB1AE-9028-5F40-5F32-8078E06D436D}"/>
              </a:ext>
            </a:extLst>
          </p:cNvPr>
          <p:cNvSpPr>
            <a:spLocks noGrp="1"/>
          </p:cNvSpPr>
          <p:nvPr>
            <p:ph type="body" sz="quarter" idx="11" hasCustomPrompt="1"/>
          </p:nvPr>
        </p:nvSpPr>
        <p:spPr>
          <a:xfrm>
            <a:off x="1055687"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8" name="Text Placeholder 5">
            <a:extLst>
              <a:ext uri="{FF2B5EF4-FFF2-40B4-BE49-F238E27FC236}">
                <a16:creationId xmlns:a16="http://schemas.microsoft.com/office/drawing/2014/main" id="{07A78545-2B59-5DD2-00C8-E72FDBFAE41A}"/>
              </a:ext>
            </a:extLst>
          </p:cNvPr>
          <p:cNvSpPr>
            <a:spLocks noGrp="1"/>
          </p:cNvSpPr>
          <p:nvPr>
            <p:ph type="body" sz="quarter" idx="14" hasCustomPrompt="1"/>
          </p:nvPr>
        </p:nvSpPr>
        <p:spPr>
          <a:xfrm>
            <a:off x="6249172" y="3680002"/>
            <a:ext cx="4898625"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2" name="Text Placeholder 2">
            <a:extLst>
              <a:ext uri="{FF2B5EF4-FFF2-40B4-BE49-F238E27FC236}">
                <a16:creationId xmlns:a16="http://schemas.microsoft.com/office/drawing/2014/main" id="{FEE5FA85-5E1E-D5E0-57EA-1B0C3FC245F4}"/>
              </a:ext>
            </a:extLst>
          </p:cNvPr>
          <p:cNvSpPr>
            <a:spLocks noGrp="1"/>
          </p:cNvSpPr>
          <p:nvPr>
            <p:ph type="body" idx="1" hasCustomPrompt="1"/>
          </p:nvPr>
        </p:nvSpPr>
        <p:spPr>
          <a:xfrm>
            <a:off x="1055687"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7" name="Text Placeholder 2">
            <a:extLst>
              <a:ext uri="{FF2B5EF4-FFF2-40B4-BE49-F238E27FC236}">
                <a16:creationId xmlns:a16="http://schemas.microsoft.com/office/drawing/2014/main" id="{9CB2E053-4E9D-69EA-E32C-82E2FBC4BB05}"/>
              </a:ext>
            </a:extLst>
          </p:cNvPr>
          <p:cNvSpPr>
            <a:spLocks noGrp="1"/>
          </p:cNvSpPr>
          <p:nvPr>
            <p:ph type="body" idx="13" hasCustomPrompt="1"/>
          </p:nvPr>
        </p:nvSpPr>
        <p:spPr>
          <a:xfrm>
            <a:off x="6249172" y="429657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F8CCD8D-2D65-1A21-00FF-E287BEF889E3}"/>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60519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XT 3 Column Text with images">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24B40C0B-4024-D330-96C1-482C458F0CC6}"/>
              </a:ext>
            </a:extLst>
          </p:cNvPr>
          <p:cNvSpPr>
            <a:spLocks noGrp="1"/>
          </p:cNvSpPr>
          <p:nvPr>
            <p:ph type="pic" sz="quarter" idx="20" hasCustomPrompt="1"/>
          </p:nvPr>
        </p:nvSpPr>
        <p:spPr>
          <a:xfrm>
            <a:off x="1065213" y="1700213"/>
            <a:ext cx="3194050" cy="1728787"/>
          </a:xfrm>
          <a:solidFill>
            <a:srgbClr val="F1EFED"/>
          </a:solidFill>
        </p:spPr>
        <p:txBody>
          <a:bodyPr anchor="ctr">
            <a:noAutofit/>
          </a:bodyPr>
          <a:lstStyle>
            <a:lvl1pPr algn="ctr">
              <a:defRPr sz="2000"/>
            </a:lvl1pPr>
          </a:lstStyle>
          <a:p>
            <a:r>
              <a:rPr lang="en-US" dirty="0"/>
              <a:t>Click to add image</a:t>
            </a:r>
          </a:p>
        </p:txBody>
      </p:sp>
      <p:sp>
        <p:nvSpPr>
          <p:cNvPr id="12" name="Picture Placeholder 9">
            <a:extLst>
              <a:ext uri="{FF2B5EF4-FFF2-40B4-BE49-F238E27FC236}">
                <a16:creationId xmlns:a16="http://schemas.microsoft.com/office/drawing/2014/main" id="{ED824BC8-91A2-C7F2-37A1-36932B9157F0}"/>
              </a:ext>
            </a:extLst>
          </p:cNvPr>
          <p:cNvSpPr>
            <a:spLocks noGrp="1"/>
          </p:cNvSpPr>
          <p:nvPr>
            <p:ph type="pic" sz="quarter" idx="21" hasCustomPrompt="1"/>
          </p:nvPr>
        </p:nvSpPr>
        <p:spPr>
          <a:xfrm>
            <a:off x="4516852" y="1700213"/>
            <a:ext cx="3163473" cy="1728786"/>
          </a:xfrm>
          <a:solidFill>
            <a:srgbClr val="F1EFED"/>
          </a:solidFill>
        </p:spPr>
        <p:txBody>
          <a:bodyPr anchor="ctr">
            <a:noAutofit/>
          </a:bodyPr>
          <a:lstStyle>
            <a:lvl1pPr algn="ctr">
              <a:defRPr sz="2000"/>
            </a:lvl1pPr>
          </a:lstStyle>
          <a:p>
            <a:r>
              <a:rPr lang="en-US" dirty="0"/>
              <a:t>Click to add image</a:t>
            </a:r>
          </a:p>
        </p:txBody>
      </p:sp>
      <p:sp>
        <p:nvSpPr>
          <p:cNvPr id="13" name="Picture Placeholder 9">
            <a:extLst>
              <a:ext uri="{FF2B5EF4-FFF2-40B4-BE49-F238E27FC236}">
                <a16:creationId xmlns:a16="http://schemas.microsoft.com/office/drawing/2014/main" id="{9E8BF5A6-5734-F66B-0937-C3DABEC1C86F}"/>
              </a:ext>
            </a:extLst>
          </p:cNvPr>
          <p:cNvSpPr>
            <a:spLocks noGrp="1"/>
          </p:cNvSpPr>
          <p:nvPr>
            <p:ph type="pic" sz="quarter" idx="22" hasCustomPrompt="1"/>
          </p:nvPr>
        </p:nvSpPr>
        <p:spPr>
          <a:xfrm>
            <a:off x="7938842" y="1700213"/>
            <a:ext cx="3194050" cy="1728785"/>
          </a:xfrm>
          <a:solidFill>
            <a:srgbClr val="F1EFED"/>
          </a:solidFill>
        </p:spPr>
        <p:txBody>
          <a:bodyPr anchor="ctr">
            <a:noAutofit/>
          </a:bodyPr>
          <a:lstStyle>
            <a:lvl1pPr algn="ctr">
              <a:defRPr sz="2000"/>
            </a:lvl1pPr>
          </a:lstStyle>
          <a:p>
            <a:r>
              <a:rPr lang="en-US" dirty="0"/>
              <a:t>Click to add image</a:t>
            </a:r>
          </a:p>
        </p:txBody>
      </p:sp>
      <p:sp>
        <p:nvSpPr>
          <p:cNvPr id="15" name="Text Placeholder 5">
            <a:extLst>
              <a:ext uri="{FF2B5EF4-FFF2-40B4-BE49-F238E27FC236}">
                <a16:creationId xmlns:a16="http://schemas.microsoft.com/office/drawing/2014/main" id="{7AC3DD0B-7994-7806-C0D8-1040A7EE8DEA}"/>
              </a:ext>
            </a:extLst>
          </p:cNvPr>
          <p:cNvSpPr>
            <a:spLocks noGrp="1"/>
          </p:cNvSpPr>
          <p:nvPr>
            <p:ph type="body" sz="quarter" idx="11" hasCustomPrompt="1"/>
          </p:nvPr>
        </p:nvSpPr>
        <p:spPr>
          <a:xfrm>
            <a:off x="1055687"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C1E3AEA2-CB8A-C217-8B38-9E5CDEF943D0}"/>
              </a:ext>
            </a:extLst>
          </p:cNvPr>
          <p:cNvSpPr>
            <a:spLocks noGrp="1"/>
          </p:cNvSpPr>
          <p:nvPr>
            <p:ph type="body" sz="quarter" idx="14" hasCustomPrompt="1"/>
          </p:nvPr>
        </p:nvSpPr>
        <p:spPr>
          <a:xfrm>
            <a:off x="4511676" y="3660407"/>
            <a:ext cx="31704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3" name="Text Placeholder 5">
            <a:extLst>
              <a:ext uri="{FF2B5EF4-FFF2-40B4-BE49-F238E27FC236}">
                <a16:creationId xmlns:a16="http://schemas.microsoft.com/office/drawing/2014/main" id="{4E95EB5B-23E2-3089-6F17-DD6942B113C7}"/>
              </a:ext>
            </a:extLst>
          </p:cNvPr>
          <p:cNvSpPr>
            <a:spLocks noGrp="1"/>
          </p:cNvSpPr>
          <p:nvPr>
            <p:ph type="body" sz="quarter" idx="17" hasCustomPrompt="1"/>
          </p:nvPr>
        </p:nvSpPr>
        <p:spPr>
          <a:xfrm>
            <a:off x="7939269" y="3660407"/>
            <a:ext cx="3205391"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2">
            <a:extLst>
              <a:ext uri="{FF2B5EF4-FFF2-40B4-BE49-F238E27FC236}">
                <a16:creationId xmlns:a16="http://schemas.microsoft.com/office/drawing/2014/main" id="{5E1AC239-6B44-ED82-9801-F80F0530995E}"/>
              </a:ext>
            </a:extLst>
          </p:cNvPr>
          <p:cNvSpPr>
            <a:spLocks noGrp="1"/>
          </p:cNvSpPr>
          <p:nvPr>
            <p:ph type="body" idx="1" hasCustomPrompt="1"/>
          </p:nvPr>
        </p:nvSpPr>
        <p:spPr>
          <a:xfrm>
            <a:off x="1055688"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9FF5F328-DC88-905C-2A2B-2BFCA551BBB2}"/>
              </a:ext>
            </a:extLst>
          </p:cNvPr>
          <p:cNvSpPr>
            <a:spLocks noGrp="1"/>
          </p:cNvSpPr>
          <p:nvPr>
            <p:ph type="body" idx="13" hasCustomPrompt="1"/>
          </p:nvPr>
        </p:nvSpPr>
        <p:spPr>
          <a:xfrm>
            <a:off x="4511676" y="4285692"/>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22" name="Text Placeholder 2">
            <a:extLst>
              <a:ext uri="{FF2B5EF4-FFF2-40B4-BE49-F238E27FC236}">
                <a16:creationId xmlns:a16="http://schemas.microsoft.com/office/drawing/2014/main" id="{68E02920-09A5-465C-BEFC-CCB3E905360A}"/>
              </a:ext>
            </a:extLst>
          </p:cNvPr>
          <p:cNvSpPr>
            <a:spLocks noGrp="1"/>
          </p:cNvSpPr>
          <p:nvPr>
            <p:ph type="body" idx="16" hasCustomPrompt="1"/>
          </p:nvPr>
        </p:nvSpPr>
        <p:spPr>
          <a:xfrm>
            <a:off x="7939270" y="4285692"/>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C544EAD7-4074-D8DE-D95E-71A906077C7D}"/>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859084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Master 1">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8C36BEDC-87BE-78B1-2229-C3F0CB8F6C5E}"/>
              </a:ext>
            </a:extLst>
          </p:cNvPr>
          <p:cNvSpPr>
            <a:spLocks noGrp="1"/>
          </p:cNvSpPr>
          <p:nvPr>
            <p:ph type="pic" sz="quarter" idx="11" hasCustomPrompt="1"/>
          </p:nvPr>
        </p:nvSpPr>
        <p:spPr>
          <a:xfrm>
            <a:off x="5303838" y="1"/>
            <a:ext cx="6888162" cy="6813550"/>
          </a:xfrm>
          <a:solidFill>
            <a:schemeClr val="accent5">
              <a:lumMod val="20000"/>
              <a:lumOff val="80000"/>
            </a:schemeClr>
          </a:solidFill>
        </p:spPr>
        <p:txBody>
          <a:bodyPr rIns="324000" anchor="ctr"/>
          <a:lstStyle>
            <a:lvl1pPr algn="r">
              <a:defRPr sz="1600">
                <a:solidFill>
                  <a:schemeClr val="accent3"/>
                </a:solidFill>
              </a:defRPr>
            </a:lvl1pPr>
          </a:lstStyle>
          <a:p>
            <a:r>
              <a:rPr lang="en-US" dirty="0"/>
              <a:t>Click to add Image</a:t>
            </a:r>
          </a:p>
        </p:txBody>
      </p:sp>
      <p:sp>
        <p:nvSpPr>
          <p:cNvPr id="4" name="Rectangle 3">
            <a:extLst>
              <a:ext uri="{FF2B5EF4-FFF2-40B4-BE49-F238E27FC236}">
                <a16:creationId xmlns:a16="http://schemas.microsoft.com/office/drawing/2014/main" id="{7F487EF8-61D3-B6F1-B2A8-1C9D9DC484FB}"/>
              </a:ext>
            </a:extLst>
          </p:cNvPr>
          <p:cNvSpPr>
            <a:spLocks/>
          </p:cNvSpPr>
          <p:nvPr userDrawn="1"/>
        </p:nvSpPr>
        <p:spPr>
          <a:xfrm>
            <a:off x="0" y="0"/>
            <a:ext cx="5303838"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E73CA75-AED8-392D-67B5-447B236F80A6}"/>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3" name="Subtitle 2">
            <a:extLst>
              <a:ext uri="{FF2B5EF4-FFF2-40B4-BE49-F238E27FC236}">
                <a16:creationId xmlns:a16="http://schemas.microsoft.com/office/drawing/2014/main" id="{4222647F-936D-D4E0-2B7E-25EB6D55DE30}"/>
              </a:ext>
            </a:extLst>
          </p:cNvPr>
          <p:cNvSpPr>
            <a:spLocks noGrp="1"/>
          </p:cNvSpPr>
          <p:nvPr>
            <p:ph type="subTitle" idx="1" hasCustomPrompt="1"/>
          </p:nvPr>
        </p:nvSpPr>
        <p:spPr>
          <a:xfrm>
            <a:off x="1064653" y="3698217"/>
            <a:ext cx="7060710" cy="405102"/>
          </a:xfrm>
          <a:prstGeom prst="rect">
            <a:avLst/>
          </a:prstGeom>
          <a:solidFill>
            <a:schemeClr val="accent1"/>
          </a:solidFill>
        </p:spPr>
        <p:txBody>
          <a:bodyPr wrap="none" lIns="0" tIns="36000" rIns="36000" bIns="36000"/>
          <a:lstStyle>
            <a:lvl1pPr marL="342900" indent="-342900" algn="l">
              <a:buFontTx/>
              <a:buBlip>
                <a:blip r:embed="rId2">
                  <a:extLst>
                    <a:ext uri="{96DAC541-7B7A-43D3-8B79-37D633B846F1}">
                      <asvg:svgBlip xmlns:asvg="http://schemas.microsoft.com/office/drawing/2016/SVG/main" r:embed="rId3"/>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12" name="Text Placeholder 11">
            <a:extLst>
              <a:ext uri="{FF2B5EF4-FFF2-40B4-BE49-F238E27FC236}">
                <a16:creationId xmlns:a16="http://schemas.microsoft.com/office/drawing/2014/main" id="{A75F134E-13DB-1285-251C-55C94404BF9D}"/>
              </a:ext>
            </a:extLst>
          </p:cNvPr>
          <p:cNvSpPr>
            <a:spLocks noGrp="1"/>
          </p:cNvSpPr>
          <p:nvPr>
            <p:ph type="body" sz="quarter" idx="10"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pic>
        <p:nvPicPr>
          <p:cNvPr id="8" name="Picture 6">
            <a:extLst>
              <a:ext uri="{FF2B5EF4-FFF2-40B4-BE49-F238E27FC236}">
                <a16:creationId xmlns:a16="http://schemas.microsoft.com/office/drawing/2014/main" id="{A948AC89-CB30-2D5F-3B59-2EF641689523}"/>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905411" y="5866094"/>
            <a:ext cx="2087618" cy="833418"/>
          </a:xfrm>
          <a:prstGeom prst="rect">
            <a:avLst/>
          </a:prstGeom>
        </p:spPr>
      </p:pic>
    </p:spTree>
    <p:extLst>
      <p:ext uri="{BB962C8B-B14F-4D97-AF65-F5344CB8AC3E}">
        <p14:creationId xmlns:p14="http://schemas.microsoft.com/office/powerpoint/2010/main" val="3586526999"/>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 1 Column Text Lef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7932738" y="0"/>
            <a:ext cx="4259262"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B1CEEBC6-3E63-7259-D7D7-DCE3DE22262F}"/>
              </a:ext>
            </a:extLst>
          </p:cNvPr>
          <p:cNvSpPr>
            <a:spLocks noGrp="1"/>
          </p:cNvSpPr>
          <p:nvPr>
            <p:ph type="body" sz="quarter" idx="11" hasCustomPrompt="1"/>
          </p:nvPr>
        </p:nvSpPr>
        <p:spPr>
          <a:xfrm>
            <a:off x="1055687"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86E6157A-473D-4926-1E1D-240E3D1E8690}"/>
              </a:ext>
            </a:extLst>
          </p:cNvPr>
          <p:cNvSpPr>
            <a:spLocks noGrp="1"/>
          </p:cNvSpPr>
          <p:nvPr>
            <p:ph type="body" idx="1" hasCustomPrompt="1"/>
          </p:nvPr>
        </p:nvSpPr>
        <p:spPr>
          <a:xfrm>
            <a:off x="1055687"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669FB8B9-0461-1590-FA28-8684964536A8}"/>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79998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1 Column Text Right">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243204A3-9546-290B-908A-A9DC64C33497}"/>
              </a:ext>
            </a:extLst>
          </p:cNvPr>
          <p:cNvSpPr>
            <a:spLocks noGrp="1"/>
          </p:cNvSpPr>
          <p:nvPr>
            <p:ph type="pic" sz="quarter" idx="10" hasCustomPrompt="1"/>
          </p:nvPr>
        </p:nvSpPr>
        <p:spPr>
          <a:xfrm>
            <a:off x="0" y="1"/>
            <a:ext cx="425926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3" name="Text Placeholder 5">
            <a:extLst>
              <a:ext uri="{FF2B5EF4-FFF2-40B4-BE49-F238E27FC236}">
                <a16:creationId xmlns:a16="http://schemas.microsoft.com/office/drawing/2014/main" id="{D8F6A88A-E06A-552D-4703-FD9D74427217}"/>
              </a:ext>
            </a:extLst>
          </p:cNvPr>
          <p:cNvSpPr>
            <a:spLocks noGrp="1"/>
          </p:cNvSpPr>
          <p:nvPr>
            <p:ph type="body" sz="quarter" idx="11" hasCustomPrompt="1"/>
          </p:nvPr>
        </p:nvSpPr>
        <p:spPr>
          <a:xfrm>
            <a:off x="4527430" y="1707141"/>
            <a:ext cx="662839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2" name="Text Placeholder 2">
            <a:extLst>
              <a:ext uri="{FF2B5EF4-FFF2-40B4-BE49-F238E27FC236}">
                <a16:creationId xmlns:a16="http://schemas.microsoft.com/office/drawing/2014/main" id="{09FBA178-8A86-759C-671F-0213E48AF9C0}"/>
              </a:ext>
            </a:extLst>
          </p:cNvPr>
          <p:cNvSpPr>
            <a:spLocks noGrp="1"/>
          </p:cNvSpPr>
          <p:nvPr>
            <p:ph type="body" idx="1" hasCustomPrompt="1"/>
          </p:nvPr>
        </p:nvSpPr>
        <p:spPr>
          <a:xfrm>
            <a:off x="4527430" y="2027727"/>
            <a:ext cx="662463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C4C4760-D72F-4182-0F35-A9EE84C667F6}"/>
              </a:ext>
            </a:extLst>
          </p:cNvPr>
          <p:cNvSpPr>
            <a:spLocks noGrp="1"/>
          </p:cNvSpPr>
          <p:nvPr>
            <p:ph type="title" hasCustomPrompt="1"/>
          </p:nvPr>
        </p:nvSpPr>
        <p:spPr>
          <a:xfrm>
            <a:off x="4511928"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171175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2 Column Text Lef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7941060" y="0"/>
            <a:ext cx="4251949"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D4A2D10C-2188-21CF-93DA-7D457A547ECA}"/>
              </a:ext>
            </a:extLst>
          </p:cNvPr>
          <p:cNvSpPr>
            <a:spLocks noGrp="1"/>
          </p:cNvSpPr>
          <p:nvPr>
            <p:ph type="body" sz="quarter" idx="14" hasCustomPrompt="1"/>
          </p:nvPr>
        </p:nvSpPr>
        <p:spPr>
          <a:xfrm>
            <a:off x="1062219" y="1708680"/>
            <a:ext cx="319704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4" name="Text Placeholder 5">
            <a:extLst>
              <a:ext uri="{FF2B5EF4-FFF2-40B4-BE49-F238E27FC236}">
                <a16:creationId xmlns:a16="http://schemas.microsoft.com/office/drawing/2014/main" id="{53EF37CE-23DE-D365-58AD-941DF5EC1D6E}"/>
              </a:ext>
            </a:extLst>
          </p:cNvPr>
          <p:cNvSpPr>
            <a:spLocks noGrp="1"/>
          </p:cNvSpPr>
          <p:nvPr>
            <p:ph type="body" sz="quarter" idx="17" hasCustomPrompt="1"/>
          </p:nvPr>
        </p:nvSpPr>
        <p:spPr>
          <a:xfrm>
            <a:off x="4518207" y="1708680"/>
            <a:ext cx="3163910"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16CF93E8-C6C4-6A6D-BED9-9870011F1E69}"/>
              </a:ext>
            </a:extLst>
          </p:cNvPr>
          <p:cNvSpPr>
            <a:spLocks noGrp="1"/>
          </p:cNvSpPr>
          <p:nvPr>
            <p:ph type="body" idx="13" hasCustomPrompt="1"/>
          </p:nvPr>
        </p:nvSpPr>
        <p:spPr>
          <a:xfrm>
            <a:off x="1062219" y="2335496"/>
            <a:ext cx="320357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63850AB2-DB2B-537A-035F-AE29215CACEE}"/>
              </a:ext>
            </a:extLst>
          </p:cNvPr>
          <p:cNvSpPr>
            <a:spLocks noGrp="1"/>
          </p:cNvSpPr>
          <p:nvPr>
            <p:ph type="body" idx="16" hasCustomPrompt="1"/>
          </p:nvPr>
        </p:nvSpPr>
        <p:spPr>
          <a:xfrm>
            <a:off x="4518207" y="2335496"/>
            <a:ext cx="316211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6F02EE06-7653-95FA-8B6C-EEF5AC49230F}"/>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1993385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2 Column Text Right">
    <p:spTree>
      <p:nvGrpSpPr>
        <p:cNvPr id="1" name=""/>
        <p:cNvGrpSpPr/>
        <p:nvPr/>
      </p:nvGrpSpPr>
      <p:grpSpPr>
        <a:xfrm>
          <a:off x="0" y="0"/>
          <a:ext cx="0" cy="0"/>
          <a:chOff x="0" y="0"/>
          <a:chExt cx="0" cy="0"/>
        </a:xfrm>
      </p:grpSpPr>
      <p:sp>
        <p:nvSpPr>
          <p:cNvPr id="9" name="Picture Placeholder 13">
            <a:extLst>
              <a:ext uri="{FF2B5EF4-FFF2-40B4-BE49-F238E27FC236}">
                <a16:creationId xmlns:a16="http://schemas.microsoft.com/office/drawing/2014/main" id="{24A65451-FB54-7FC9-102E-D0FFC25D20D0}"/>
              </a:ext>
            </a:extLst>
          </p:cNvPr>
          <p:cNvSpPr>
            <a:spLocks noGrp="1"/>
          </p:cNvSpPr>
          <p:nvPr>
            <p:ph type="pic" sz="quarter" idx="10" hasCustomPrompt="1"/>
          </p:nvPr>
        </p:nvSpPr>
        <p:spPr>
          <a:xfrm>
            <a:off x="0" y="0"/>
            <a:ext cx="4259263"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7" name="Text Placeholder 5">
            <a:extLst>
              <a:ext uri="{FF2B5EF4-FFF2-40B4-BE49-F238E27FC236}">
                <a16:creationId xmlns:a16="http://schemas.microsoft.com/office/drawing/2014/main" id="{4EA18569-5472-72C7-10D6-D0B4EA57A90D}"/>
              </a:ext>
            </a:extLst>
          </p:cNvPr>
          <p:cNvSpPr>
            <a:spLocks noGrp="1"/>
          </p:cNvSpPr>
          <p:nvPr>
            <p:ph type="body" sz="quarter" idx="14" hasCustomPrompt="1"/>
          </p:nvPr>
        </p:nvSpPr>
        <p:spPr>
          <a:xfrm>
            <a:off x="4518051" y="1708680"/>
            <a:ext cx="3164066"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20" name="Text Placeholder 5">
            <a:extLst>
              <a:ext uri="{FF2B5EF4-FFF2-40B4-BE49-F238E27FC236}">
                <a16:creationId xmlns:a16="http://schemas.microsoft.com/office/drawing/2014/main" id="{7AA1F8AA-31EE-11A5-9895-2AD12DD2519E}"/>
              </a:ext>
            </a:extLst>
          </p:cNvPr>
          <p:cNvSpPr>
            <a:spLocks noGrp="1"/>
          </p:cNvSpPr>
          <p:nvPr>
            <p:ph type="body" sz="quarter" idx="17" hasCustomPrompt="1"/>
          </p:nvPr>
        </p:nvSpPr>
        <p:spPr>
          <a:xfrm>
            <a:off x="7944048" y="1708680"/>
            <a:ext cx="3194074" cy="609398"/>
          </a:xfrm>
          <a:prstGeom prst="rect">
            <a:avLst/>
          </a:prstGeom>
        </p:spPr>
        <p:txBody>
          <a:bodyPr wrap="square" anchor="t" anchorCtr="0">
            <a:spAutoFit/>
          </a:bodyPr>
          <a:lstStyle>
            <a:lvl1pPr marL="0" indent="0">
              <a:buNone/>
              <a:defRPr sz="2200">
                <a:solidFill>
                  <a:schemeClr val="tx2"/>
                </a:solidFill>
              </a:defRPr>
            </a:lvl1pPr>
          </a:lstStyle>
          <a:p>
            <a:pPr lvl="0"/>
            <a:r>
              <a:rPr lang="en-GB" dirty="0"/>
              <a:t>Sample heading which is of a standard length</a:t>
            </a:r>
          </a:p>
        </p:txBody>
      </p:sp>
      <p:sp>
        <p:nvSpPr>
          <p:cNvPr id="16" name="Text Placeholder 2">
            <a:extLst>
              <a:ext uri="{FF2B5EF4-FFF2-40B4-BE49-F238E27FC236}">
                <a16:creationId xmlns:a16="http://schemas.microsoft.com/office/drawing/2014/main" id="{1A97007A-AF47-AD09-CD4F-0B2E929C6919}"/>
              </a:ext>
            </a:extLst>
          </p:cNvPr>
          <p:cNvSpPr>
            <a:spLocks noGrp="1"/>
          </p:cNvSpPr>
          <p:nvPr>
            <p:ph type="body" idx="13" hasCustomPrompt="1"/>
          </p:nvPr>
        </p:nvSpPr>
        <p:spPr>
          <a:xfrm>
            <a:off x="4518052" y="2335496"/>
            <a:ext cx="316227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1F812936-A24A-6A27-3412-D25ED962453D}"/>
              </a:ext>
            </a:extLst>
          </p:cNvPr>
          <p:cNvSpPr>
            <a:spLocks noGrp="1"/>
          </p:cNvSpPr>
          <p:nvPr>
            <p:ph type="body" idx="16" hasCustomPrompt="1"/>
          </p:nvPr>
        </p:nvSpPr>
        <p:spPr>
          <a:xfrm>
            <a:off x="7944047" y="2335496"/>
            <a:ext cx="3192265"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5" name="Title 1">
            <a:extLst>
              <a:ext uri="{FF2B5EF4-FFF2-40B4-BE49-F238E27FC236}">
                <a16:creationId xmlns:a16="http://schemas.microsoft.com/office/drawing/2014/main" id="{91B92DD2-8082-7CE8-8838-16404491436C}"/>
              </a:ext>
            </a:extLst>
          </p:cNvPr>
          <p:cNvSpPr>
            <a:spLocks noGrp="1"/>
          </p:cNvSpPr>
          <p:nvPr>
            <p:ph type="title" hasCustomPrompt="1"/>
          </p:nvPr>
        </p:nvSpPr>
        <p:spPr>
          <a:xfrm>
            <a:off x="4511675"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55756180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Text Inline Top">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264160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10" name="Text Placeholder 5">
            <a:extLst>
              <a:ext uri="{FF2B5EF4-FFF2-40B4-BE49-F238E27FC236}">
                <a16:creationId xmlns:a16="http://schemas.microsoft.com/office/drawing/2014/main" id="{82E2E8EE-EC1D-BD5A-F1A4-2811232052BB}"/>
              </a:ext>
            </a:extLst>
          </p:cNvPr>
          <p:cNvSpPr>
            <a:spLocks noGrp="1"/>
          </p:cNvSpPr>
          <p:nvPr>
            <p:ph type="body" sz="quarter" idx="18" hasCustomPrompt="1"/>
          </p:nvPr>
        </p:nvSpPr>
        <p:spPr>
          <a:xfrm>
            <a:off x="4518207" y="881362"/>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9" name="Text Placeholder 2">
            <a:extLst>
              <a:ext uri="{FF2B5EF4-FFF2-40B4-BE49-F238E27FC236}">
                <a16:creationId xmlns:a16="http://schemas.microsoft.com/office/drawing/2014/main" id="{6837D6B5-431F-7351-1F80-7FA7704C54E2}"/>
              </a:ext>
            </a:extLst>
          </p:cNvPr>
          <p:cNvSpPr>
            <a:spLocks noGrp="1"/>
          </p:cNvSpPr>
          <p:nvPr>
            <p:ph type="body" idx="17" hasCustomPrompt="1"/>
          </p:nvPr>
        </p:nvSpPr>
        <p:spPr>
          <a:xfrm>
            <a:off x="4518207" y="1193239"/>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9B6A5ABB-1F6F-CA24-F94C-FF4C3F225EC3}"/>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172D8F46-B0EF-10B6-E6E0-56587D48BCF8}"/>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915528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Text Inline Bottom">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39195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7" name="Text Placeholder 5">
            <a:extLst>
              <a:ext uri="{FF2B5EF4-FFF2-40B4-BE49-F238E27FC236}">
                <a16:creationId xmlns:a16="http://schemas.microsoft.com/office/drawing/2014/main" id="{421007CB-C434-13FC-8ED1-34A79A4E72B6}"/>
              </a:ext>
            </a:extLst>
          </p:cNvPr>
          <p:cNvSpPr>
            <a:spLocks noGrp="1"/>
          </p:cNvSpPr>
          <p:nvPr>
            <p:ph type="body" sz="quarter" idx="18" hasCustomPrompt="1"/>
          </p:nvPr>
        </p:nvSpPr>
        <p:spPr>
          <a:xfrm>
            <a:off x="4518207" y="4421487"/>
            <a:ext cx="6618106"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6" name="Text Placeholder 2">
            <a:extLst>
              <a:ext uri="{FF2B5EF4-FFF2-40B4-BE49-F238E27FC236}">
                <a16:creationId xmlns:a16="http://schemas.microsoft.com/office/drawing/2014/main" id="{DCC47E0F-DB41-80B9-3750-8D0F7ED847CD}"/>
              </a:ext>
            </a:extLst>
          </p:cNvPr>
          <p:cNvSpPr>
            <a:spLocks noGrp="1"/>
          </p:cNvSpPr>
          <p:nvPr>
            <p:ph type="body" idx="17" hasCustomPrompt="1"/>
          </p:nvPr>
        </p:nvSpPr>
        <p:spPr>
          <a:xfrm>
            <a:off x="4518207" y="4733364"/>
            <a:ext cx="6614358"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1" name="Title 1">
            <a:extLst>
              <a:ext uri="{FF2B5EF4-FFF2-40B4-BE49-F238E27FC236}">
                <a16:creationId xmlns:a16="http://schemas.microsoft.com/office/drawing/2014/main" id="{AFCE2CDE-7FD8-21C4-4045-96A988337AC7}"/>
              </a:ext>
            </a:extLst>
          </p:cNvPr>
          <p:cNvSpPr>
            <a:spLocks noGrp="1"/>
          </p:cNvSpPr>
          <p:nvPr>
            <p:ph type="title" hasCustomPrompt="1"/>
          </p:nvPr>
        </p:nvSpPr>
        <p:spPr>
          <a:xfrm>
            <a:off x="1058692" y="4428652"/>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12" name="Title 1">
            <a:extLst>
              <a:ext uri="{FF2B5EF4-FFF2-40B4-BE49-F238E27FC236}">
                <a16:creationId xmlns:a16="http://schemas.microsoft.com/office/drawing/2014/main" id="{32B1D323-B127-1A73-B496-F6DF4C411CC8}"/>
              </a:ext>
            </a:extLst>
          </p:cNvPr>
          <p:cNvSpPr txBox="1">
            <a:spLocks/>
          </p:cNvSpPr>
          <p:nvPr userDrawn="1"/>
        </p:nvSpPr>
        <p:spPr>
          <a:xfrm>
            <a:off x="1058692" y="4977039"/>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2171425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8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2080047" cy="3426579"/>
          </a:xfrm>
          <a:prstGeom prst="rect">
            <a:avLst/>
          </a:prstGeom>
          <a:noFill/>
        </p:spPr>
        <p:txBody>
          <a:bodyPr wrap="square" rtlCol="0">
            <a:spAutoFit/>
          </a:bodyPr>
          <a:lstStyle/>
          <a:p>
            <a:pPr>
              <a:lnSpc>
                <a:spcPts val="13000"/>
              </a:lnSpc>
            </a:pPr>
            <a:r>
              <a:rPr lang="en-US" sz="13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3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49288153"/>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_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47857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83363716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249045436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Master 2 Date and Presenter">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52926ECC-E61E-765F-3EB4-C79499640E33}"/>
              </a:ext>
            </a:extLst>
          </p:cNvPr>
          <p:cNvSpPr>
            <a:spLocks noGrp="1" noRot="1" noMove="1" noResize="1" noEditPoints="1" noAdjustHandles="1" noChangeArrowheads="1" noChangeShapeType="1"/>
          </p:cNvSpPr>
          <p:nvPr userDrawn="1"/>
        </p:nvSpPr>
        <p:spPr>
          <a:xfrm>
            <a:off x="0" y="0"/>
            <a:ext cx="12192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9">
            <a:extLst>
              <a:ext uri="{FF2B5EF4-FFF2-40B4-BE49-F238E27FC236}">
                <a16:creationId xmlns:a16="http://schemas.microsoft.com/office/drawing/2014/main" id="{3F6C7CA9-AFB1-D5BC-C797-717A8F4A4EA9}"/>
              </a:ext>
            </a:extLst>
          </p:cNvPr>
          <p:cNvSpPr txBox="1"/>
          <p:nvPr userDrawn="1"/>
        </p:nvSpPr>
        <p:spPr>
          <a:xfrm>
            <a:off x="3601963" y="6178448"/>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Presented by:</a:t>
            </a:r>
          </a:p>
        </p:txBody>
      </p:sp>
      <p:sp>
        <p:nvSpPr>
          <p:cNvPr id="8" name="Text Placeholder 7">
            <a:extLst>
              <a:ext uri="{FF2B5EF4-FFF2-40B4-BE49-F238E27FC236}">
                <a16:creationId xmlns:a16="http://schemas.microsoft.com/office/drawing/2014/main" id="{857F5978-7563-5DCD-F1F2-344903B80799}"/>
              </a:ext>
            </a:extLst>
          </p:cNvPr>
          <p:cNvSpPr>
            <a:spLocks noGrp="1"/>
          </p:cNvSpPr>
          <p:nvPr>
            <p:ph type="body" sz="quarter" idx="11" hasCustomPrompt="1"/>
          </p:nvPr>
        </p:nvSpPr>
        <p:spPr>
          <a:xfrm>
            <a:off x="3601963" y="6341918"/>
            <a:ext cx="6049031"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presenter name &gt;</a:t>
            </a:r>
            <a:endParaRPr lang="en-US"/>
          </a:p>
        </p:txBody>
      </p:sp>
      <p:sp>
        <p:nvSpPr>
          <p:cNvPr id="9" name="TextBox 8">
            <a:extLst>
              <a:ext uri="{FF2B5EF4-FFF2-40B4-BE49-F238E27FC236}">
                <a16:creationId xmlns:a16="http://schemas.microsoft.com/office/drawing/2014/main" id="{16408D9E-4A91-1FDB-550A-BE04F55E6ACA}"/>
              </a:ext>
            </a:extLst>
          </p:cNvPr>
          <p:cNvSpPr txBox="1"/>
          <p:nvPr userDrawn="1"/>
        </p:nvSpPr>
        <p:spPr>
          <a:xfrm>
            <a:off x="1062552" y="6183173"/>
            <a:ext cx="1588293" cy="123111"/>
          </a:xfrm>
          <a:prstGeom prst="rect">
            <a:avLst/>
          </a:prstGeom>
          <a:noFill/>
        </p:spPr>
        <p:txBody>
          <a:bodyPr wrap="square" lIns="0" tIns="0" rIns="0" bIns="0" rtlCol="0">
            <a:spAutoFit/>
          </a:bodyPr>
          <a:lstStyle/>
          <a:p>
            <a:r>
              <a:rPr lang="en-US" sz="800" b="1" dirty="0">
                <a:solidFill>
                  <a:schemeClr val="bg1"/>
                </a:solidFill>
                <a:latin typeface="Arial" panose="020B0604020202020204" pitchFamily="34" charset="0"/>
                <a:cs typeface="Arial" panose="020B0604020202020204" pitchFamily="34" charset="0"/>
              </a:rPr>
              <a:t>Date:</a:t>
            </a:r>
          </a:p>
        </p:txBody>
      </p:sp>
      <p:sp>
        <p:nvSpPr>
          <p:cNvPr id="6" name="Text Placeholder 7">
            <a:extLst>
              <a:ext uri="{FF2B5EF4-FFF2-40B4-BE49-F238E27FC236}">
                <a16:creationId xmlns:a16="http://schemas.microsoft.com/office/drawing/2014/main" id="{EC0A3E38-9FD6-F72A-6FCD-DA3A9AE7BD83}"/>
              </a:ext>
            </a:extLst>
          </p:cNvPr>
          <p:cNvSpPr>
            <a:spLocks noGrp="1"/>
          </p:cNvSpPr>
          <p:nvPr>
            <p:ph type="body" sz="quarter" idx="10" hasCustomPrompt="1"/>
          </p:nvPr>
        </p:nvSpPr>
        <p:spPr>
          <a:xfrm>
            <a:off x="1076046" y="6341918"/>
            <a:ext cx="2418592" cy="219220"/>
          </a:xfrm>
        </p:spPr>
        <p:txBody>
          <a:bodyPr/>
          <a:lstStyle>
            <a:lvl1pPr marL="0" indent="0">
              <a:buFontTx/>
              <a:buNone/>
              <a:defRPr sz="1200">
                <a:solidFill>
                  <a:schemeClr val="bg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GB"/>
              <a:t>&lt; Insert date &gt;</a:t>
            </a:r>
            <a:endParaRPr lang="en-US"/>
          </a:p>
        </p:txBody>
      </p:sp>
      <p:pic>
        <p:nvPicPr>
          <p:cNvPr id="3" name="Picture 6">
            <a:extLst>
              <a:ext uri="{FF2B5EF4-FFF2-40B4-BE49-F238E27FC236}">
                <a16:creationId xmlns:a16="http://schemas.microsoft.com/office/drawing/2014/main" id="{8E0345D2-8CA0-3B84-5A15-EF648BA5D559}"/>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2" name="Subtitle 2">
            <a:extLst>
              <a:ext uri="{FF2B5EF4-FFF2-40B4-BE49-F238E27FC236}">
                <a16:creationId xmlns:a16="http://schemas.microsoft.com/office/drawing/2014/main" id="{2DF8409B-648E-184F-C4D1-A03333E6DB56}"/>
              </a:ext>
            </a:extLst>
          </p:cNvPr>
          <p:cNvSpPr>
            <a:spLocks noGrp="1"/>
          </p:cNvSpPr>
          <p:nvPr>
            <p:ph type="subTitle" idx="1" hasCustomPrompt="1"/>
          </p:nvPr>
        </p:nvSpPr>
        <p:spPr>
          <a:xfrm>
            <a:off x="1064653" y="3698217"/>
            <a:ext cx="10071660" cy="332399"/>
          </a:xfrm>
          <a:prstGeom prst="rect">
            <a:avLst/>
          </a:prstGeom>
        </p:spPr>
        <p:txBody>
          <a:bodyPr/>
          <a:lstStyle>
            <a:lvl1pPr marL="342900" indent="-342900" algn="l">
              <a:buFontTx/>
              <a:buBlip>
                <a:blip r:embed="rId4">
                  <a:extLst>
                    <a:ext uri="{96DAC541-7B7A-43D3-8B79-37D633B846F1}">
                      <asvg:svgBlip xmlns:asvg="http://schemas.microsoft.com/office/drawing/2016/SVG/main" r:embed="rId5"/>
                    </a:ext>
                  </a:extLst>
                </a:blip>
              </a:buBlip>
              <a:defRPr sz="24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Sample heading which is of a standard length</a:t>
            </a:r>
            <a:endParaRPr lang="en-AU" dirty="0"/>
          </a:p>
        </p:txBody>
      </p:sp>
      <p:sp>
        <p:nvSpPr>
          <p:cNvPr id="4" name="Title 1">
            <a:extLst>
              <a:ext uri="{FF2B5EF4-FFF2-40B4-BE49-F238E27FC236}">
                <a16:creationId xmlns:a16="http://schemas.microsoft.com/office/drawing/2014/main" id="{6A59AAEA-A4AC-8BB9-21A4-86BB5D8BEB58}"/>
              </a:ext>
            </a:extLst>
          </p:cNvPr>
          <p:cNvSpPr>
            <a:spLocks noGrp="1"/>
          </p:cNvSpPr>
          <p:nvPr>
            <p:ph type="ctrTitle" hasCustomPrompt="1"/>
          </p:nvPr>
        </p:nvSpPr>
        <p:spPr>
          <a:xfrm>
            <a:off x="1064653" y="2626590"/>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sp>
        <p:nvSpPr>
          <p:cNvPr id="5" name="Text Placeholder 11">
            <a:extLst>
              <a:ext uri="{FF2B5EF4-FFF2-40B4-BE49-F238E27FC236}">
                <a16:creationId xmlns:a16="http://schemas.microsoft.com/office/drawing/2014/main" id="{B44E0F2B-9E36-F4DA-7C0D-E7A97FBF0F86}"/>
              </a:ext>
            </a:extLst>
          </p:cNvPr>
          <p:cNvSpPr>
            <a:spLocks noGrp="1"/>
          </p:cNvSpPr>
          <p:nvPr>
            <p:ph type="body" sz="quarter" idx="12" hasCustomPrompt="1"/>
          </p:nvPr>
        </p:nvSpPr>
        <p:spPr>
          <a:xfrm>
            <a:off x="1064653" y="1537594"/>
            <a:ext cx="6755155" cy="903700"/>
          </a:xfrm>
          <a:solidFill>
            <a:schemeClr val="bg1"/>
          </a:solidFill>
        </p:spPr>
        <p:txBody>
          <a:bodyPr wrap="none" lIns="108000" tIns="72000" rIns="108000" anchor="ctr" anchorCtr="0"/>
          <a:lstStyle>
            <a:lvl1pPr marL="0" indent="0">
              <a:buNone/>
              <a:defRPr sz="60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3870613091"/>
      </p:ext>
    </p:extLst>
  </p:cSld>
  <p:clrMapOvr>
    <a:masterClrMapping/>
  </p:clrMapOvr>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EXT 3 Column Text 4 points">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DA2E9E57-0724-01E7-D3CF-D45CA857FFE8}"/>
              </a:ext>
            </a:extLst>
          </p:cNvPr>
          <p:cNvSpPr>
            <a:spLocks noGrp="1"/>
          </p:cNvSpPr>
          <p:nvPr>
            <p:ph type="body" sz="quarter" idx="14" hasCustomPrompt="1"/>
          </p:nvPr>
        </p:nvSpPr>
        <p:spPr>
          <a:xfrm>
            <a:off x="4511676" y="170375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0" name="Text Placeholder 5">
            <a:extLst>
              <a:ext uri="{FF2B5EF4-FFF2-40B4-BE49-F238E27FC236}">
                <a16:creationId xmlns:a16="http://schemas.microsoft.com/office/drawing/2014/main" id="{1FBC4E8A-5133-9EE5-A109-708B3C45535C}"/>
              </a:ext>
            </a:extLst>
          </p:cNvPr>
          <p:cNvSpPr>
            <a:spLocks noGrp="1"/>
          </p:cNvSpPr>
          <p:nvPr>
            <p:ph type="body" sz="quarter" idx="17" hasCustomPrompt="1"/>
          </p:nvPr>
        </p:nvSpPr>
        <p:spPr>
          <a:xfrm>
            <a:off x="7939269"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3" name="Text Placeholder 5">
            <a:extLst>
              <a:ext uri="{FF2B5EF4-FFF2-40B4-BE49-F238E27FC236}">
                <a16:creationId xmlns:a16="http://schemas.microsoft.com/office/drawing/2014/main" id="{B15BA61C-14E0-F633-860C-CE9769D6C9B6}"/>
              </a:ext>
            </a:extLst>
          </p:cNvPr>
          <p:cNvSpPr>
            <a:spLocks noGrp="1"/>
          </p:cNvSpPr>
          <p:nvPr>
            <p:ph type="body" sz="quarter" idx="20" hasCustomPrompt="1"/>
          </p:nvPr>
        </p:nvSpPr>
        <p:spPr>
          <a:xfrm>
            <a:off x="4511676" y="3894721"/>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8" name="Text Placeholder 5">
            <a:extLst>
              <a:ext uri="{FF2B5EF4-FFF2-40B4-BE49-F238E27FC236}">
                <a16:creationId xmlns:a16="http://schemas.microsoft.com/office/drawing/2014/main" id="{DC251D1C-A661-DEF2-6551-E012A4CB951E}"/>
              </a:ext>
            </a:extLst>
          </p:cNvPr>
          <p:cNvSpPr>
            <a:spLocks noGrp="1"/>
          </p:cNvSpPr>
          <p:nvPr>
            <p:ph type="body" sz="quarter" idx="23" hasCustomPrompt="1"/>
          </p:nvPr>
        </p:nvSpPr>
        <p:spPr>
          <a:xfrm>
            <a:off x="7939269" y="3894721"/>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7" name="Text Placeholder 2">
            <a:extLst>
              <a:ext uri="{FF2B5EF4-FFF2-40B4-BE49-F238E27FC236}">
                <a16:creationId xmlns:a16="http://schemas.microsoft.com/office/drawing/2014/main" id="{05351DFF-3180-6BD8-D5D1-8A98B55C734F}"/>
              </a:ext>
            </a:extLst>
          </p:cNvPr>
          <p:cNvSpPr>
            <a:spLocks noGrp="1"/>
          </p:cNvSpPr>
          <p:nvPr>
            <p:ph type="body" idx="22" hasCustomPrompt="1"/>
          </p:nvPr>
        </p:nvSpPr>
        <p:spPr>
          <a:xfrm>
            <a:off x="7939270" y="4516340"/>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22" name="Text Placeholder 2">
            <a:extLst>
              <a:ext uri="{FF2B5EF4-FFF2-40B4-BE49-F238E27FC236}">
                <a16:creationId xmlns:a16="http://schemas.microsoft.com/office/drawing/2014/main" id="{23CD6A68-11EA-5F2B-6B82-EE6636FC0C49}"/>
              </a:ext>
            </a:extLst>
          </p:cNvPr>
          <p:cNvSpPr>
            <a:spLocks noGrp="1"/>
          </p:cNvSpPr>
          <p:nvPr>
            <p:ph type="body" idx="19" hasCustomPrompt="1"/>
          </p:nvPr>
        </p:nvSpPr>
        <p:spPr>
          <a:xfrm>
            <a:off x="4511676" y="4516340"/>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08B2C91C-379F-094E-2B57-8EC8402DA0FB}"/>
              </a:ext>
            </a:extLst>
          </p:cNvPr>
          <p:cNvSpPr>
            <a:spLocks noGrp="1"/>
          </p:cNvSpPr>
          <p:nvPr>
            <p:ph type="body" idx="13" hasCustomPrompt="1"/>
          </p:nvPr>
        </p:nvSpPr>
        <p:spPr>
          <a:xfrm>
            <a:off x="4511676" y="2320329"/>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9" name="Text Placeholder 2">
            <a:extLst>
              <a:ext uri="{FF2B5EF4-FFF2-40B4-BE49-F238E27FC236}">
                <a16:creationId xmlns:a16="http://schemas.microsoft.com/office/drawing/2014/main" id="{559E4678-3892-9694-C330-75F3760E3517}"/>
              </a:ext>
            </a:extLst>
          </p:cNvPr>
          <p:cNvSpPr>
            <a:spLocks noGrp="1"/>
          </p:cNvSpPr>
          <p:nvPr>
            <p:ph type="body" idx="16" hasCustomPrompt="1"/>
          </p:nvPr>
        </p:nvSpPr>
        <p:spPr>
          <a:xfrm>
            <a:off x="7939270" y="2320329"/>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3" name="Title 1">
            <a:extLst>
              <a:ext uri="{FF2B5EF4-FFF2-40B4-BE49-F238E27FC236}">
                <a16:creationId xmlns:a16="http://schemas.microsoft.com/office/drawing/2014/main" id="{F303A928-1877-7AB5-05FA-FFFEBF36DF9B}"/>
              </a:ext>
            </a:extLst>
          </p:cNvPr>
          <p:cNvSpPr>
            <a:spLocks noGrp="1"/>
          </p:cNvSpPr>
          <p:nvPr>
            <p:ph type="title" hasCustomPrompt="1"/>
          </p:nvPr>
        </p:nvSpPr>
        <p:spPr>
          <a:xfrm>
            <a:off x="1058692" y="883695"/>
            <a:ext cx="2663206" cy="488201"/>
          </a:xfrm>
          <a:prstGeom prst="rect">
            <a:avLst/>
          </a:prstGeom>
          <a:solidFill>
            <a:schemeClr val="accent1"/>
          </a:solidFill>
        </p:spPr>
        <p:txBody>
          <a:bodyPr wrap="none" lIns="108000" tIns="72000" rIns="72000" anchor="ctr" anchorCtr="0">
            <a:spAutoFit/>
          </a:bodyPr>
          <a:lstStyle>
            <a:lvl1pPr>
              <a:defRPr sz="3000">
                <a:solidFill>
                  <a:schemeClr val="bg2"/>
                </a:solidFill>
              </a:defRPr>
            </a:lvl1pPr>
          </a:lstStyle>
          <a:p>
            <a:r>
              <a:rPr lang="en-US" dirty="0"/>
              <a:t>Click line one</a:t>
            </a:r>
            <a:endParaRPr lang="en-AU" dirty="0"/>
          </a:p>
        </p:txBody>
      </p:sp>
      <p:sp>
        <p:nvSpPr>
          <p:cNvPr id="5" name="Title 1">
            <a:extLst>
              <a:ext uri="{FF2B5EF4-FFF2-40B4-BE49-F238E27FC236}">
                <a16:creationId xmlns:a16="http://schemas.microsoft.com/office/drawing/2014/main" id="{B17850F3-3B81-4C36-89EF-ACF74D9303E0}"/>
              </a:ext>
            </a:extLst>
          </p:cNvPr>
          <p:cNvSpPr txBox="1">
            <a:spLocks/>
          </p:cNvSpPr>
          <p:nvPr userDrawn="1"/>
        </p:nvSpPr>
        <p:spPr>
          <a:xfrm>
            <a:off x="1058692" y="1432082"/>
            <a:ext cx="2642368"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two</a:t>
            </a:r>
            <a:endParaRPr lang="en-AU" dirty="0">
              <a:latin typeface="Arial" panose="020B0604020202020204" pitchFamily="34" charset="0"/>
              <a:cs typeface="Arial" panose="020B0604020202020204" pitchFamily="34" charset="0"/>
            </a:endParaRPr>
          </a:p>
        </p:txBody>
      </p:sp>
      <p:sp>
        <p:nvSpPr>
          <p:cNvPr id="6" name="Title 1">
            <a:extLst>
              <a:ext uri="{FF2B5EF4-FFF2-40B4-BE49-F238E27FC236}">
                <a16:creationId xmlns:a16="http://schemas.microsoft.com/office/drawing/2014/main" id="{D09B47BE-E83E-CB41-2467-BAAA5A9CDE86}"/>
              </a:ext>
            </a:extLst>
          </p:cNvPr>
          <p:cNvSpPr txBox="1">
            <a:spLocks/>
          </p:cNvSpPr>
          <p:nvPr userDrawn="1"/>
        </p:nvSpPr>
        <p:spPr>
          <a:xfrm>
            <a:off x="1058692" y="1988468"/>
            <a:ext cx="2918084" cy="488201"/>
          </a:xfrm>
          <a:prstGeom prst="rect">
            <a:avLst/>
          </a:prstGeom>
          <a:solidFill>
            <a:schemeClr val="accent1"/>
          </a:solidFill>
        </p:spPr>
        <p:txBody>
          <a:bodyPr vert="horz" wrap="none" lIns="108000" tIns="72000" rIns="72000" bIns="0" rtlCol="0" anchor="ctr" anchorCtr="0">
            <a:spAutoFit/>
          </a:bodyPr>
          <a:lstStyle>
            <a:lvl1pPr algn="l" defTabSz="914400" rtl="0" eaLnBrk="1" latinLnBrk="0" hangingPunct="1">
              <a:lnSpc>
                <a:spcPct val="90000"/>
              </a:lnSpc>
              <a:spcBef>
                <a:spcPct val="0"/>
              </a:spcBef>
              <a:buNone/>
              <a:defRPr sz="3000" b="1" i="0" kern="1200">
                <a:solidFill>
                  <a:schemeClr val="bg2"/>
                </a:solidFill>
                <a:latin typeface="Myriad Pro" panose="020B0503030403020204" pitchFamily="34" charset="0"/>
                <a:ea typeface="+mj-ea"/>
                <a:cs typeface="+mj-cs"/>
              </a:defRPr>
            </a:lvl1pPr>
          </a:lstStyle>
          <a:p>
            <a:r>
              <a:rPr lang="en-US" dirty="0">
                <a:latin typeface="Arial" panose="020B0604020202020204" pitchFamily="34" charset="0"/>
                <a:cs typeface="Arial" panose="020B0604020202020204" pitchFamily="34" charset="0"/>
              </a:rPr>
              <a:t>Click line three</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980715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6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IMAGE 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458163317"/>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MAGE Full Page">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12192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082648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MAGE 2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6096000"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2" name="Picture Placeholder 13">
            <a:extLst>
              <a:ext uri="{FF2B5EF4-FFF2-40B4-BE49-F238E27FC236}">
                <a16:creationId xmlns:a16="http://schemas.microsoft.com/office/drawing/2014/main" id="{FFD985B3-01C9-19CE-0E34-8EBA9E270B28}"/>
              </a:ext>
            </a:extLst>
          </p:cNvPr>
          <p:cNvSpPr>
            <a:spLocks noGrp="1"/>
          </p:cNvSpPr>
          <p:nvPr>
            <p:ph type="pic" sz="quarter" idx="11" hasCustomPrompt="1"/>
          </p:nvPr>
        </p:nvSpPr>
        <p:spPr>
          <a:xfrm>
            <a:off x="6096000" y="0"/>
            <a:ext cx="6096000"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66752284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MAGE 3 Column">
    <p:spTree>
      <p:nvGrpSpPr>
        <p:cNvPr id="1" name=""/>
        <p:cNvGrpSpPr/>
        <p:nvPr/>
      </p:nvGrpSpPr>
      <p:grpSpPr>
        <a:xfrm>
          <a:off x="0" y="0"/>
          <a:ext cx="0" cy="0"/>
          <a:chOff x="0" y="0"/>
          <a:chExt cx="0" cy="0"/>
        </a:xfrm>
      </p:grpSpPr>
      <p:sp>
        <p:nvSpPr>
          <p:cNvPr id="3" name="Picture Placeholder 13">
            <a:extLst>
              <a:ext uri="{FF2B5EF4-FFF2-40B4-BE49-F238E27FC236}">
                <a16:creationId xmlns:a16="http://schemas.microsoft.com/office/drawing/2014/main" id="{C438372A-2B8E-8ECC-1D6C-7C4550D6A113}"/>
              </a:ext>
            </a:extLst>
          </p:cNvPr>
          <p:cNvSpPr>
            <a:spLocks noGrp="1"/>
          </p:cNvSpPr>
          <p:nvPr>
            <p:ph type="pic" sz="quarter" idx="10" hasCustomPrompt="1"/>
          </p:nvPr>
        </p:nvSpPr>
        <p:spPr>
          <a:xfrm>
            <a:off x="0"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8" name="Picture Placeholder 13">
            <a:extLst>
              <a:ext uri="{FF2B5EF4-FFF2-40B4-BE49-F238E27FC236}">
                <a16:creationId xmlns:a16="http://schemas.microsoft.com/office/drawing/2014/main" id="{4414A110-4862-386E-C5BC-355818DDFD08}"/>
              </a:ext>
            </a:extLst>
          </p:cNvPr>
          <p:cNvSpPr>
            <a:spLocks noGrp="1"/>
          </p:cNvSpPr>
          <p:nvPr>
            <p:ph type="pic" sz="quarter" idx="11" hasCustomPrompt="1"/>
          </p:nvPr>
        </p:nvSpPr>
        <p:spPr>
          <a:xfrm>
            <a:off x="4108174" y="0"/>
            <a:ext cx="4108174" cy="6561138"/>
          </a:xfrm>
          <a:prstGeom prst="rect">
            <a:avLst/>
          </a:prstGeom>
          <a:solidFill>
            <a:schemeClr val="bg1">
              <a:lumMod val="85000"/>
            </a:schemeClr>
          </a:solidFill>
        </p:spPr>
        <p:txBody>
          <a:bodyPr anchor="ctr">
            <a:noAutofit/>
          </a:bodyPr>
          <a:lstStyle>
            <a:lvl1pPr algn="ctr">
              <a:defRPr sz="2000"/>
            </a:lvl1pPr>
          </a:lstStyle>
          <a:p>
            <a:r>
              <a:rPr lang="en-US" dirty="0"/>
              <a:t>Click to insert graphic/image</a:t>
            </a:r>
          </a:p>
        </p:txBody>
      </p:sp>
      <p:sp>
        <p:nvSpPr>
          <p:cNvPr id="9" name="Picture Placeholder 13">
            <a:extLst>
              <a:ext uri="{FF2B5EF4-FFF2-40B4-BE49-F238E27FC236}">
                <a16:creationId xmlns:a16="http://schemas.microsoft.com/office/drawing/2014/main" id="{9C8D7AA9-17EC-B6CD-F957-E04322E8CE62}"/>
              </a:ext>
            </a:extLst>
          </p:cNvPr>
          <p:cNvSpPr>
            <a:spLocks noGrp="1"/>
          </p:cNvSpPr>
          <p:nvPr>
            <p:ph type="pic" sz="quarter" idx="12" hasCustomPrompt="1"/>
          </p:nvPr>
        </p:nvSpPr>
        <p:spPr>
          <a:xfrm>
            <a:off x="8216348" y="0"/>
            <a:ext cx="4108174" cy="6561138"/>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Tree>
    <p:extLst>
      <p:ext uri="{BB962C8B-B14F-4D97-AF65-F5344CB8AC3E}">
        <p14:creationId xmlns:p14="http://schemas.microsoft.com/office/powerpoint/2010/main" val="417316338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0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66419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&amp;</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VIDEO</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44332592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4514207" y="1700213"/>
            <a:ext cx="7161856" cy="4087523"/>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3203577"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8" y="2333957"/>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2" name="Text Placeholder 6">
            <a:extLst>
              <a:ext uri="{FF2B5EF4-FFF2-40B4-BE49-F238E27FC236}">
                <a16:creationId xmlns:a16="http://schemas.microsoft.com/office/drawing/2014/main" id="{3A192442-C9EE-1AC0-9261-4ADD4B4443DF}"/>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3" name="Rectangle 2">
            <a:extLst>
              <a:ext uri="{FF2B5EF4-FFF2-40B4-BE49-F238E27FC236}">
                <a16:creationId xmlns:a16="http://schemas.microsoft.com/office/drawing/2014/main" id="{AE29F71B-D12B-6A79-11C7-9D37F27F8C82}"/>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9" name="Picture 8">
            <a:extLst>
              <a:ext uri="{FF2B5EF4-FFF2-40B4-BE49-F238E27FC236}">
                <a16:creationId xmlns:a16="http://schemas.microsoft.com/office/drawing/2014/main" id="{10BB1201-8A5C-148C-F6D6-4B8B86E0A9C5}"/>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59009957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VIDEO 1 Column">
    <p:spTree>
      <p:nvGrpSpPr>
        <p:cNvPr id="1" name=""/>
        <p:cNvGrpSpPr/>
        <p:nvPr/>
      </p:nvGrpSpPr>
      <p:grpSpPr>
        <a:xfrm>
          <a:off x="0" y="0"/>
          <a:ext cx="0" cy="0"/>
          <a:chOff x="0" y="0"/>
          <a:chExt cx="0" cy="0"/>
        </a:xfrm>
      </p:grpSpPr>
      <p:sp>
        <p:nvSpPr>
          <p:cNvPr id="4" name="Media Placeholder 4">
            <a:extLst>
              <a:ext uri="{FF2B5EF4-FFF2-40B4-BE49-F238E27FC236}">
                <a16:creationId xmlns:a16="http://schemas.microsoft.com/office/drawing/2014/main" id="{98C152EE-88A1-0A07-87F0-135D04891C93}"/>
              </a:ext>
            </a:extLst>
          </p:cNvPr>
          <p:cNvSpPr>
            <a:spLocks noGrp="1"/>
          </p:cNvSpPr>
          <p:nvPr>
            <p:ph type="media" sz="quarter" idx="19" hasCustomPrompt="1"/>
          </p:nvPr>
        </p:nvSpPr>
        <p:spPr>
          <a:xfrm>
            <a:off x="6888163" y="278296"/>
            <a:ext cx="4787900" cy="6282841"/>
          </a:xfrm>
          <a:solidFill>
            <a:schemeClr val="bg1">
              <a:lumMod val="95000"/>
            </a:schemeClr>
          </a:solidFill>
        </p:spPr>
        <p:txBody>
          <a:bodyPr anchor="ctr">
            <a:noAutofit/>
          </a:bodyPr>
          <a:lstStyle>
            <a:lvl1pPr algn="ctr">
              <a:defRPr/>
            </a:lvl1pPr>
          </a:lstStyle>
          <a:p>
            <a:r>
              <a:rPr lang="en-US" dirty="0"/>
              <a:t>Click to add video</a:t>
            </a:r>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707141"/>
            <a:ext cx="5040313" cy="609398"/>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2333957"/>
            <a:ext cx="504031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3B8E1D29-0239-8AE3-3400-0312B863946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5" name="Text Placeholder 6">
            <a:extLst>
              <a:ext uri="{FF2B5EF4-FFF2-40B4-BE49-F238E27FC236}">
                <a16:creationId xmlns:a16="http://schemas.microsoft.com/office/drawing/2014/main" id="{276D2ABF-FCAF-EA3C-CD6B-3E51933A830B}"/>
              </a:ext>
            </a:extLst>
          </p:cNvPr>
          <p:cNvSpPr>
            <a:spLocks noGrp="1"/>
          </p:cNvSpPr>
          <p:nvPr>
            <p:ph type="body" sz="quarter" idx="13" hasCustomPrompt="1"/>
          </p:nvPr>
        </p:nvSpPr>
        <p:spPr>
          <a:xfrm>
            <a:off x="0" y="336632"/>
            <a:ext cx="339305" cy="1385619"/>
          </a:xfrm>
          <a:solidFill>
            <a:schemeClr val="accent3"/>
          </a:solidFill>
        </p:spPr>
        <p:txBody>
          <a:bodyPr vert="vert270" wrap="none" lIns="72000" tIns="72000" rIns="72000" bIns="72000"/>
          <a:lstStyle>
            <a:lvl1pPr marL="0" indent="0" algn="r">
              <a:buNone/>
              <a:defRPr sz="1400" b="1" i="0" spc="100" baseline="0">
                <a:solidFill>
                  <a:schemeClr val="bg2"/>
                </a:solidFill>
                <a:latin typeface="Arial" panose="020B0604020202020204" pitchFamily="34" charset="0"/>
                <a:cs typeface="Arial" panose="020B0604020202020204" pitchFamily="34" charset="0"/>
              </a:defRPr>
            </a:lvl1pPr>
          </a:lstStyle>
          <a:p>
            <a:pPr lvl="0"/>
            <a:r>
              <a:rPr lang="en-GB" dirty="0"/>
              <a:t>MULTIMEDIA</a:t>
            </a:r>
          </a:p>
        </p:txBody>
      </p:sp>
      <p:sp>
        <p:nvSpPr>
          <p:cNvPr id="9" name="Rectangle 8">
            <a:extLst>
              <a:ext uri="{FF2B5EF4-FFF2-40B4-BE49-F238E27FC236}">
                <a16:creationId xmlns:a16="http://schemas.microsoft.com/office/drawing/2014/main" id="{B88AAB08-0786-72F2-BD95-E73D1463ECC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20C15285-209E-1133-FD9A-12A5388070C9}"/>
              </a:ext>
            </a:extLst>
          </p:cNvPr>
          <p:cNvPicPr>
            <a:picLocks noChangeAspect="1"/>
          </p:cNvPicPr>
          <p:nvPr userDrawn="1"/>
        </p:nvPicPr>
        <p:blipFill>
          <a:blip r:embed="rId2"/>
          <a:stretch>
            <a:fillRect/>
          </a:stretch>
        </p:blipFill>
        <p:spPr>
          <a:xfrm>
            <a:off x="55509" y="55509"/>
            <a:ext cx="225612" cy="225612"/>
          </a:xfrm>
          <a:prstGeom prst="rect">
            <a:avLst/>
          </a:prstGeom>
        </p:spPr>
      </p:pic>
    </p:spTree>
    <p:extLst>
      <p:ext uri="{BB962C8B-B14F-4D97-AF65-F5344CB8AC3E}">
        <p14:creationId xmlns:p14="http://schemas.microsoft.com/office/powerpoint/2010/main" val="379618224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1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VIDEO</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ONLY</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191495229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VIDEO Full Page">
    <p:spTree>
      <p:nvGrpSpPr>
        <p:cNvPr id="1" name=""/>
        <p:cNvGrpSpPr/>
        <p:nvPr/>
      </p:nvGrpSpPr>
      <p:grpSpPr>
        <a:xfrm>
          <a:off x="0" y="0"/>
          <a:ext cx="0" cy="0"/>
          <a:chOff x="0" y="0"/>
          <a:chExt cx="0" cy="0"/>
        </a:xfrm>
      </p:grpSpPr>
      <p:sp>
        <p:nvSpPr>
          <p:cNvPr id="4" name="Media Placeholder 3">
            <a:extLst>
              <a:ext uri="{FF2B5EF4-FFF2-40B4-BE49-F238E27FC236}">
                <a16:creationId xmlns:a16="http://schemas.microsoft.com/office/drawing/2014/main" id="{4D7C2592-D070-D325-A386-163CEF980AB9}"/>
              </a:ext>
            </a:extLst>
          </p:cNvPr>
          <p:cNvSpPr>
            <a:spLocks noGrp="1"/>
          </p:cNvSpPr>
          <p:nvPr>
            <p:ph type="media" sz="quarter" idx="10" hasCustomPrompt="1"/>
          </p:nvPr>
        </p:nvSpPr>
        <p:spPr>
          <a:xfrm>
            <a:off x="0" y="0"/>
            <a:ext cx="12096750" cy="6561138"/>
          </a:xfrm>
          <a:solidFill>
            <a:schemeClr val="bg1">
              <a:lumMod val="95000"/>
            </a:schemeClr>
          </a:solidFill>
        </p:spPr>
        <p:txBody>
          <a:bodyPr anchor="ctr">
            <a:noAutofit/>
          </a:bodyPr>
          <a:lstStyle>
            <a:lvl1pPr algn="ctr">
              <a:defRPr sz="2000"/>
            </a:lvl1pPr>
          </a:lstStyle>
          <a:p>
            <a:r>
              <a:rPr lang="en-US" dirty="0"/>
              <a:t>Click to add video</a:t>
            </a:r>
          </a:p>
        </p:txBody>
      </p:sp>
    </p:spTree>
    <p:extLst>
      <p:ext uri="{BB962C8B-B14F-4D97-AF65-F5344CB8AC3E}">
        <p14:creationId xmlns:p14="http://schemas.microsoft.com/office/powerpoint/2010/main" val="30370216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Master Image 4 with Image Top">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0"/>
            <a:ext cx="12192000" cy="3428996"/>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0" y="3428996"/>
            <a:ext cx="12192000" cy="3429004"/>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BE027ADB-AE21-6579-0A48-8491F6C30AD2}"/>
              </a:ext>
            </a:extLst>
          </p:cNvPr>
          <p:cNvSpPr>
            <a:spLocks noGrp="1"/>
          </p:cNvSpPr>
          <p:nvPr>
            <p:ph type="ctrTitle" hasCustomPrompt="1"/>
          </p:nvPr>
        </p:nvSpPr>
        <p:spPr>
          <a:xfrm>
            <a:off x="1064653" y="4706457"/>
            <a:ext cx="7651234" cy="903700"/>
          </a:xfrm>
          <a:prstGeom prst="rect">
            <a:avLst/>
          </a:prstGeom>
          <a:solidFill>
            <a:schemeClr val="bg1"/>
          </a:solidFill>
        </p:spPr>
        <p:txBody>
          <a:bodyPr wrap="none" lIns="108000" tIns="72000" rIns="108000" bIns="0" anchor="ctr" anchorCtr="0"/>
          <a:lstStyle>
            <a:lvl1pPr algn="l">
              <a:defRPr sz="6000">
                <a:solidFill>
                  <a:schemeClr val="tx1"/>
                </a:solidFill>
              </a:defRPr>
            </a:lvl1pPr>
          </a:lstStyle>
          <a:p>
            <a:r>
              <a:rPr lang="en-US" dirty="0"/>
              <a:t>Click to edit line two</a:t>
            </a:r>
            <a:endParaRPr lang="en-AU" dirty="0"/>
          </a:p>
        </p:txBody>
      </p:sp>
      <p:pic>
        <p:nvPicPr>
          <p:cNvPr id="2" name="Picture 6">
            <a:extLst>
              <a:ext uri="{FF2B5EF4-FFF2-40B4-BE49-F238E27FC236}">
                <a16:creationId xmlns:a16="http://schemas.microsoft.com/office/drawing/2014/main" id="{2AEF0E0E-C7A4-34AB-4E05-6E976AD5C785}"/>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5" name="Subtitle 2">
            <a:extLst>
              <a:ext uri="{FF2B5EF4-FFF2-40B4-BE49-F238E27FC236}">
                <a16:creationId xmlns:a16="http://schemas.microsoft.com/office/drawing/2014/main" id="{5E9B1AAB-ACAE-D245-C836-68969C7EE34C}"/>
              </a:ext>
            </a:extLst>
          </p:cNvPr>
          <p:cNvSpPr txBox="1">
            <a:spLocks/>
          </p:cNvSpPr>
          <p:nvPr userDrawn="1"/>
        </p:nvSpPr>
        <p:spPr>
          <a:xfrm>
            <a:off x="1064653" y="5798624"/>
            <a:ext cx="8073084" cy="332399"/>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67437184"/>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7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PULL QUOTES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2469482715"/>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4"/>
              </a:gs>
              <a:gs pos="0">
                <a:schemeClr val="accent3"/>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709817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3"/>
              </a:gs>
              <a:gs pos="100000">
                <a:schemeClr val="accent4"/>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25399478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QUOTE With Image Righ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4259262" y="0"/>
            <a:ext cx="7932738" cy="6561138"/>
          </a:xfrm>
          <a:prstGeom prst="rect">
            <a:avLst/>
          </a:prstGeom>
          <a:gradFill>
            <a:gsLst>
              <a:gs pos="100000">
                <a:schemeClr val="accent1"/>
              </a:gs>
              <a:gs pos="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5303838" y="1700212"/>
            <a:ext cx="6372225" cy="4151947"/>
          </a:xfrm>
          <a:prstGeom prst="rect">
            <a:avLst/>
          </a:prstGeom>
        </p:spPr>
        <p:txBody>
          <a:bodyPr wrap="square" anchor="t">
            <a:normAutofit/>
          </a:bodyPr>
          <a:lstStyle>
            <a:lvl1pPr>
              <a:defRPr sz="5000">
                <a:solidFill>
                  <a:srgbClr val="F1EFED"/>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5303839"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0" y="0"/>
            <a:ext cx="42592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131010871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QUOTE With Image Lef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2617D760-BA34-FBDC-8A93-CD9899459FB0}"/>
              </a:ext>
            </a:extLst>
          </p:cNvPr>
          <p:cNvSpPr/>
          <p:nvPr userDrawn="1"/>
        </p:nvSpPr>
        <p:spPr>
          <a:xfrm>
            <a:off x="0" y="0"/>
            <a:ext cx="8011937" cy="6561138"/>
          </a:xfrm>
          <a:prstGeom prst="rect">
            <a:avLst/>
          </a:prstGeom>
          <a:gradFill>
            <a:gsLst>
              <a:gs pos="0">
                <a:schemeClr val="accent1"/>
              </a:gs>
              <a:gs pos="100000">
                <a:schemeClr val="accent2"/>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688" y="1700212"/>
            <a:ext cx="6372225" cy="4151947"/>
          </a:xfrm>
          <a:prstGeom prst="rect">
            <a:avLst/>
          </a:prstGeom>
        </p:spPr>
        <p:txBody>
          <a:bodyPr wrap="square" anchor="t">
            <a:normAutofit/>
          </a:bodyPr>
          <a:lstStyle>
            <a:lvl1pPr>
              <a:defRPr sz="5000">
                <a:solidFill>
                  <a:schemeClr val="bg1"/>
                </a:solidFill>
              </a:defRPr>
            </a:lvl1pPr>
          </a:lstStyle>
          <a:p>
            <a:r>
              <a:rPr lang="en-US" dirty="0"/>
              <a:t>Click to edit text. This is a pull quote, this is a pull quote.”</a:t>
            </a:r>
            <a:endParaRPr lang="en-AU" dirty="0"/>
          </a:p>
        </p:txBody>
      </p:sp>
      <p:sp>
        <p:nvSpPr>
          <p:cNvPr id="2" name="Title 1">
            <a:extLst>
              <a:ext uri="{FF2B5EF4-FFF2-40B4-BE49-F238E27FC236}">
                <a16:creationId xmlns:a16="http://schemas.microsoft.com/office/drawing/2014/main" id="{B739D7BC-F665-4228-BC9E-9CC87610B8EE}"/>
              </a:ext>
            </a:extLst>
          </p:cNvPr>
          <p:cNvSpPr txBox="1">
            <a:spLocks/>
          </p:cNvSpPr>
          <p:nvPr userDrawn="1"/>
        </p:nvSpPr>
        <p:spPr>
          <a:xfrm>
            <a:off x="1038225" y="873124"/>
            <a:ext cx="3203575" cy="692497"/>
          </a:xfrm>
          <a:prstGeom prst="rect">
            <a:avLst/>
          </a:prstGeom>
          <a:noFill/>
        </p:spPr>
        <p:txBody>
          <a:bodyPr vert="horz" wrap="square" lIns="0" tIns="0" rIns="0" bIns="0" rtlCol="0" anchor="t">
            <a:spAutoFit/>
          </a:bodyPr>
          <a:lstStyle>
            <a:lvl1pPr algn="l" defTabSz="914400" rtl="0" eaLnBrk="1" latinLnBrk="0" hangingPunct="1">
              <a:lnSpc>
                <a:spcPct val="90000"/>
              </a:lnSpc>
              <a:spcBef>
                <a:spcPct val="0"/>
              </a:spcBef>
              <a:buNone/>
              <a:defRPr sz="5000" kern="1200">
                <a:solidFill>
                  <a:schemeClr val="tx1"/>
                </a:solidFill>
                <a:latin typeface="Arial Black" panose="020B0A04020102020204" pitchFamily="34" charset="0"/>
                <a:ea typeface="+mj-ea"/>
                <a:cs typeface="+mj-cs"/>
              </a:defRPr>
            </a:lvl1pPr>
          </a:lstStyle>
          <a:p>
            <a:r>
              <a:rPr lang="en-US" dirty="0">
                <a:solidFill>
                  <a:schemeClr val="bg2"/>
                </a:solidFill>
              </a:rPr>
              <a:t>“</a:t>
            </a:r>
            <a:endParaRPr lang="en-AU" dirty="0">
              <a:solidFill>
                <a:schemeClr val="bg2"/>
              </a:solidFill>
            </a:endParaRPr>
          </a:p>
        </p:txBody>
      </p:sp>
      <p:sp>
        <p:nvSpPr>
          <p:cNvPr id="5" name="Picture Placeholder 4">
            <a:extLst>
              <a:ext uri="{FF2B5EF4-FFF2-40B4-BE49-F238E27FC236}">
                <a16:creationId xmlns:a16="http://schemas.microsoft.com/office/drawing/2014/main" id="{A045638B-6CBA-F6D5-B560-7A90BAAB4479}"/>
              </a:ext>
            </a:extLst>
          </p:cNvPr>
          <p:cNvSpPr>
            <a:spLocks noGrp="1"/>
          </p:cNvSpPr>
          <p:nvPr>
            <p:ph type="pic" sz="quarter" idx="10"/>
          </p:nvPr>
        </p:nvSpPr>
        <p:spPr>
          <a:xfrm>
            <a:off x="8011937" y="0"/>
            <a:ext cx="4180063" cy="6561138"/>
          </a:xfrm>
          <a:solidFill>
            <a:schemeClr val="bg1">
              <a:lumMod val="95000"/>
            </a:schemeClr>
          </a:solidFill>
        </p:spPr>
        <p:txBody>
          <a:bodyPr anchor="ctr">
            <a:noAutofit/>
          </a:bodyPr>
          <a:lstStyle>
            <a:lvl1pPr algn="ctr">
              <a:defRPr sz="2000"/>
            </a:lvl1pPr>
          </a:lstStyle>
          <a:p>
            <a:endParaRPr lang="en-US" dirty="0"/>
          </a:p>
        </p:txBody>
      </p:sp>
    </p:spTree>
    <p:extLst>
      <p:ext uri="{BB962C8B-B14F-4D97-AF65-F5344CB8AC3E}">
        <p14:creationId xmlns:p14="http://schemas.microsoft.com/office/powerpoint/2010/main" val="296358047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9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ICONS</a:t>
            </a:r>
            <a:br>
              <a:rPr lang="en-US" sz="15000" b="1" i="0" dirty="0">
                <a:solidFill>
                  <a:schemeClr val="bg1"/>
                </a:solidFill>
                <a:latin typeface="Arial" panose="020B0604020202020204" pitchFamily="34" charset="0"/>
                <a:cs typeface="Arial" panose="020B0604020202020204" pitchFamily="34" charset="0"/>
              </a:rPr>
            </a:br>
            <a:r>
              <a:rPr lang="en-US" sz="15000" b="1" i="0" dirty="0">
                <a:solidFill>
                  <a:schemeClr val="bg1"/>
                </a:solidFill>
                <a:latin typeface="Arial" panose="020B0604020202020204" pitchFamily="34" charset="0"/>
                <a:cs typeface="Arial" panose="020B0604020202020204" pitchFamily="34" charset="0"/>
              </a:rPr>
              <a:t>TAGS</a:t>
            </a:r>
          </a:p>
        </p:txBody>
      </p:sp>
      <p:pic>
        <p:nvPicPr>
          <p:cNvPr id="6" name="Picture 5">
            <a:extLst>
              <a:ext uri="{FF2B5EF4-FFF2-40B4-BE49-F238E27FC236}">
                <a16:creationId xmlns:a16="http://schemas.microsoft.com/office/drawing/2014/main" id="{7D830FA7-B889-86E1-BA62-107F1581B99F}"/>
              </a:ext>
            </a:extLst>
          </p:cNvPr>
          <p:cNvPicPr>
            <a:picLocks noChangeAspect="1"/>
          </p:cNvPicPr>
          <p:nvPr userDrawn="1"/>
        </p:nvPicPr>
        <p:blipFill>
          <a:blip r:embed="rId2"/>
          <a:stretch>
            <a:fillRect/>
          </a:stretch>
        </p:blipFill>
        <p:spPr>
          <a:xfrm>
            <a:off x="1055688" y="4795838"/>
            <a:ext cx="3203575" cy="1484323"/>
          </a:xfrm>
          <a:prstGeom prst="rect">
            <a:avLst/>
          </a:prstGeom>
        </p:spPr>
      </p:pic>
      <p:sp>
        <p:nvSpPr>
          <p:cNvPr id="9" name="TextBox 8">
            <a:extLst>
              <a:ext uri="{FF2B5EF4-FFF2-40B4-BE49-F238E27FC236}">
                <a16:creationId xmlns:a16="http://schemas.microsoft.com/office/drawing/2014/main" id="{6465A49B-F666-3931-5FBF-F005348F95DB}"/>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193213239"/>
      </p:ext>
    </p:extLst>
  </p:cSld>
  <p:clrMapOvr>
    <a:masterClrMapping/>
  </p:clrMapOvr>
  <p:extLst>
    <p:ext uri="{DCECCB84-F9BA-43D5-87BE-67443E8EF086}">
      <p15:sldGuideLst xmlns:p15="http://schemas.microsoft.com/office/powerpoint/2012/main"/>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QUOTE With Image Left">
    <p:spTree>
      <p:nvGrpSpPr>
        <p:cNvPr id="1" name=""/>
        <p:cNvGrpSpPr/>
        <p:nvPr/>
      </p:nvGrpSpPr>
      <p:grpSpPr>
        <a:xfrm>
          <a:off x="0" y="0"/>
          <a:ext cx="0" cy="0"/>
          <a:chOff x="0" y="0"/>
          <a:chExt cx="0" cy="0"/>
        </a:xfrm>
      </p:grpSpPr>
      <p:sp>
        <p:nvSpPr>
          <p:cNvPr id="4" name="Text Placeholder 6">
            <a:extLst>
              <a:ext uri="{FF2B5EF4-FFF2-40B4-BE49-F238E27FC236}">
                <a16:creationId xmlns:a16="http://schemas.microsoft.com/office/drawing/2014/main" id="{2BCA7B22-A14F-031E-74E4-CBCA0F796AE0}"/>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6" name="Rectangle 5">
            <a:extLst>
              <a:ext uri="{FF2B5EF4-FFF2-40B4-BE49-F238E27FC236}">
                <a16:creationId xmlns:a16="http://schemas.microsoft.com/office/drawing/2014/main" id="{80B78F25-387E-7F58-B15D-F57C4DE4EE57}"/>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sp>
        <p:nvSpPr>
          <p:cNvPr id="7" name="Title 11">
            <a:extLst>
              <a:ext uri="{FF2B5EF4-FFF2-40B4-BE49-F238E27FC236}">
                <a16:creationId xmlns:a16="http://schemas.microsoft.com/office/drawing/2014/main" id="{CF06E796-C619-E7FD-1756-923B4BB0C19F}"/>
              </a:ext>
            </a:extLst>
          </p:cNvPr>
          <p:cNvSpPr>
            <a:spLocks noGrp="1"/>
          </p:cNvSpPr>
          <p:nvPr>
            <p:ph type="title"/>
          </p:nvPr>
        </p:nvSpPr>
        <p:spPr>
          <a:xfrm>
            <a:off x="1055941" y="873125"/>
            <a:ext cx="6589281" cy="524553"/>
          </a:xfrm>
        </p:spPr>
        <p:txBody>
          <a:bodyPr/>
          <a:lstStyle/>
          <a:p>
            <a:r>
              <a:rPr lang="en-US" dirty="0"/>
              <a:t>TAG HOMEWORK ICONS FOR USE</a:t>
            </a:r>
          </a:p>
        </p:txBody>
      </p:sp>
      <p:pic>
        <p:nvPicPr>
          <p:cNvPr id="8" name="Picture 7">
            <a:extLst>
              <a:ext uri="{FF2B5EF4-FFF2-40B4-BE49-F238E27FC236}">
                <a16:creationId xmlns:a16="http://schemas.microsoft.com/office/drawing/2014/main" id="{6573FA37-FE01-48C0-C9B9-7B5851489AAB}"/>
              </a:ext>
            </a:extLst>
          </p:cNvPr>
          <p:cNvPicPr>
            <a:picLocks noChangeAspect="1"/>
          </p:cNvPicPr>
          <p:nvPr userDrawn="1"/>
        </p:nvPicPr>
        <p:blipFill>
          <a:blip r:embed="rId2"/>
          <a:stretch>
            <a:fillRect/>
          </a:stretch>
        </p:blipFill>
        <p:spPr>
          <a:xfrm>
            <a:off x="55128" y="62360"/>
            <a:ext cx="241528" cy="201224"/>
          </a:xfrm>
          <a:prstGeom prst="rect">
            <a:avLst/>
          </a:prstGeom>
        </p:spPr>
      </p:pic>
    </p:spTree>
    <p:extLst>
      <p:ext uri="{BB962C8B-B14F-4D97-AF65-F5344CB8AC3E}">
        <p14:creationId xmlns:p14="http://schemas.microsoft.com/office/powerpoint/2010/main" val="70671470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5_QUOTE With Image Left">
    <p:spTree>
      <p:nvGrpSpPr>
        <p:cNvPr id="1" name=""/>
        <p:cNvGrpSpPr/>
        <p:nvPr/>
      </p:nvGrpSpPr>
      <p:grpSpPr>
        <a:xfrm>
          <a:off x="0" y="0"/>
          <a:ext cx="0" cy="0"/>
          <a:chOff x="0" y="0"/>
          <a:chExt cx="0" cy="0"/>
        </a:xfrm>
      </p:grpSpPr>
      <p:sp>
        <p:nvSpPr>
          <p:cNvPr id="7" name="Title 11">
            <a:extLst>
              <a:ext uri="{FF2B5EF4-FFF2-40B4-BE49-F238E27FC236}">
                <a16:creationId xmlns:a16="http://schemas.microsoft.com/office/drawing/2014/main" id="{CF06E796-C619-E7FD-1756-923B4BB0C19F}"/>
              </a:ext>
            </a:extLst>
          </p:cNvPr>
          <p:cNvSpPr>
            <a:spLocks noGrp="1"/>
          </p:cNvSpPr>
          <p:nvPr>
            <p:ph type="title" hasCustomPrompt="1"/>
          </p:nvPr>
        </p:nvSpPr>
        <p:spPr>
          <a:xfrm>
            <a:off x="1055941" y="927652"/>
            <a:ext cx="6589281" cy="415498"/>
          </a:xfrm>
        </p:spPr>
        <p:txBody>
          <a:bodyPr/>
          <a:lstStyle/>
          <a:p>
            <a:r>
              <a:rPr lang="en-US" dirty="0"/>
              <a:t>TAG SUMMARY ICONS FOR USE</a:t>
            </a:r>
          </a:p>
        </p:txBody>
      </p:sp>
      <p:sp>
        <p:nvSpPr>
          <p:cNvPr id="2" name="Text Placeholder 6">
            <a:extLst>
              <a:ext uri="{FF2B5EF4-FFF2-40B4-BE49-F238E27FC236}">
                <a16:creationId xmlns:a16="http://schemas.microsoft.com/office/drawing/2014/main" id="{1437D37C-18D6-C573-6944-4DD21E7287A8}"/>
              </a:ext>
            </a:extLst>
          </p:cNvPr>
          <p:cNvSpPr txBox="1">
            <a:spLocks/>
          </p:cNvSpPr>
          <p:nvPr userDrawn="1"/>
        </p:nvSpPr>
        <p:spPr>
          <a:xfrm>
            <a:off x="0" y="336632"/>
            <a:ext cx="339305" cy="115664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SUMMARY</a:t>
            </a:r>
          </a:p>
        </p:txBody>
      </p:sp>
      <p:sp>
        <p:nvSpPr>
          <p:cNvPr id="3" name="Rectangle 2">
            <a:extLst>
              <a:ext uri="{FF2B5EF4-FFF2-40B4-BE49-F238E27FC236}">
                <a16:creationId xmlns:a16="http://schemas.microsoft.com/office/drawing/2014/main" id="{F91491EB-2353-CA9F-7239-80DAA4007DF8}"/>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07C496C1-2B51-736B-1A90-8512CF33ECA3}"/>
              </a:ext>
            </a:extLst>
          </p:cNvPr>
          <p:cNvPicPr>
            <a:picLocks noChangeAspect="1"/>
          </p:cNvPicPr>
          <p:nvPr userDrawn="1"/>
        </p:nvPicPr>
        <p:blipFill>
          <a:blip r:embed="rId2"/>
          <a:stretch>
            <a:fillRect/>
          </a:stretch>
        </p:blipFill>
        <p:spPr>
          <a:xfrm>
            <a:off x="75358" y="45909"/>
            <a:ext cx="187932" cy="251236"/>
          </a:xfrm>
          <a:prstGeom prst="rect">
            <a:avLst/>
          </a:prstGeom>
        </p:spPr>
      </p:pic>
    </p:spTree>
    <p:extLst>
      <p:ext uri="{BB962C8B-B14F-4D97-AF65-F5344CB8AC3E}">
        <p14:creationId xmlns:p14="http://schemas.microsoft.com/office/powerpoint/2010/main" val="209642118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4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58366C13-1CBA-EBB7-FBEE-B0D09D6599F4}"/>
              </a:ext>
            </a:extLst>
          </p:cNvPr>
          <p:cNvSpPr txBox="1">
            <a:spLocks/>
          </p:cNvSpPr>
          <p:nvPr userDrawn="1"/>
        </p:nvSpPr>
        <p:spPr>
          <a:xfrm>
            <a:off x="0" y="336632"/>
            <a:ext cx="339305" cy="135567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HOMEWORK</a:t>
            </a:r>
          </a:p>
        </p:txBody>
      </p:sp>
      <p:sp>
        <p:nvSpPr>
          <p:cNvPr id="3" name="Rectangle 2">
            <a:extLst>
              <a:ext uri="{FF2B5EF4-FFF2-40B4-BE49-F238E27FC236}">
                <a16:creationId xmlns:a16="http://schemas.microsoft.com/office/drawing/2014/main" id="{ECAF6B76-723D-ECE1-D39F-773F63A88033}"/>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D4192B3F-5040-CE7F-D82B-B6A64F67B814}"/>
              </a:ext>
            </a:extLst>
          </p:cNvPr>
          <p:cNvPicPr>
            <a:picLocks noChangeAspect="1"/>
          </p:cNvPicPr>
          <p:nvPr userDrawn="1"/>
        </p:nvPicPr>
        <p:blipFill>
          <a:blip r:embed="rId2"/>
          <a:stretch>
            <a:fillRect/>
          </a:stretch>
        </p:blipFill>
        <p:spPr>
          <a:xfrm>
            <a:off x="75358" y="45909"/>
            <a:ext cx="187932" cy="251236"/>
          </a:xfrm>
          <a:prstGeom prst="rect">
            <a:avLst/>
          </a:prstGeom>
        </p:spPr>
      </p:pic>
      <p:sp>
        <p:nvSpPr>
          <p:cNvPr id="9" name="Text Placeholder 6">
            <a:extLst>
              <a:ext uri="{FF2B5EF4-FFF2-40B4-BE49-F238E27FC236}">
                <a16:creationId xmlns:a16="http://schemas.microsoft.com/office/drawing/2014/main" id="{9DC6DE9D-2F7A-7499-4615-92F2EA8A2ED5}"/>
              </a:ext>
            </a:extLst>
          </p:cNvPr>
          <p:cNvSpPr txBox="1">
            <a:spLocks/>
          </p:cNvSpPr>
          <p:nvPr userDrawn="1"/>
        </p:nvSpPr>
        <p:spPr>
          <a:xfrm>
            <a:off x="0" y="336632"/>
            <a:ext cx="339305" cy="2326453"/>
          </a:xfrm>
          <a:prstGeom prst="rect">
            <a:avLst/>
          </a:prstGeom>
          <a:solidFill>
            <a:schemeClr val="accent3"/>
          </a:solidFill>
        </p:spPr>
        <p:txBody>
          <a:bodyPr vert="vert270" wrap="none" lIns="72000" tIns="72000" rIns="72000" bIns="72000"/>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a:t>ACTIVITY - &lt;Tag Title&gt;</a:t>
            </a:r>
          </a:p>
        </p:txBody>
      </p:sp>
      <p:sp>
        <p:nvSpPr>
          <p:cNvPr id="10" name="Rectangle 9">
            <a:extLst>
              <a:ext uri="{FF2B5EF4-FFF2-40B4-BE49-F238E27FC236}">
                <a16:creationId xmlns:a16="http://schemas.microsoft.com/office/drawing/2014/main" id="{A7C6B737-7AA5-7E35-4F22-B1A60BF9313E}"/>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AAFF24A6-585A-8E8A-C3E2-2B39C791A350}"/>
              </a:ext>
            </a:extLst>
          </p:cNvPr>
          <p:cNvPicPr>
            <a:picLocks noChangeAspect="1"/>
          </p:cNvPicPr>
          <p:nvPr userDrawn="1"/>
        </p:nvPicPr>
        <p:blipFill>
          <a:blip r:embed="rId3"/>
          <a:stretch>
            <a:fillRect/>
          </a:stretch>
        </p:blipFill>
        <p:spPr>
          <a:xfrm>
            <a:off x="43930" y="63259"/>
            <a:ext cx="240137" cy="198609"/>
          </a:xfrm>
          <a:prstGeom prst="rect">
            <a:avLst/>
          </a:prstGeom>
        </p:spPr>
      </p:pic>
      <p:sp>
        <p:nvSpPr>
          <p:cNvPr id="12" name="Title 11">
            <a:extLst>
              <a:ext uri="{FF2B5EF4-FFF2-40B4-BE49-F238E27FC236}">
                <a16:creationId xmlns:a16="http://schemas.microsoft.com/office/drawing/2014/main" id="{AD34475A-1F8B-D988-634A-7753F2D394F4}"/>
              </a:ext>
            </a:extLst>
          </p:cNvPr>
          <p:cNvSpPr>
            <a:spLocks noGrp="1"/>
          </p:cNvSpPr>
          <p:nvPr>
            <p:ph type="title"/>
          </p:nvPr>
        </p:nvSpPr>
        <p:spPr>
          <a:xfrm>
            <a:off x="1055941" y="873125"/>
            <a:ext cx="5949299" cy="524553"/>
          </a:xfrm>
        </p:spPr>
        <p:txBody>
          <a:bodyPr/>
          <a:lstStyle/>
          <a:p>
            <a:r>
              <a:rPr lang="en-US" dirty="0"/>
              <a:t>TAG ACTIVITY ICONS FOR USE</a:t>
            </a:r>
          </a:p>
        </p:txBody>
      </p:sp>
    </p:spTree>
    <p:extLst>
      <p:ext uri="{BB962C8B-B14F-4D97-AF65-F5344CB8AC3E}">
        <p14:creationId xmlns:p14="http://schemas.microsoft.com/office/powerpoint/2010/main" val="224651057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_QUOTE With Image Left">
    <p:spTree>
      <p:nvGrpSpPr>
        <p:cNvPr id="1" name=""/>
        <p:cNvGrpSpPr/>
        <p:nvPr/>
      </p:nvGrpSpPr>
      <p:grpSpPr>
        <a:xfrm>
          <a:off x="0" y="0"/>
          <a:ext cx="0" cy="0"/>
          <a:chOff x="0" y="0"/>
          <a:chExt cx="0" cy="0"/>
        </a:xfrm>
      </p:grpSpPr>
      <p:sp>
        <p:nvSpPr>
          <p:cNvPr id="2" name="Text Placeholder 6">
            <a:extLst>
              <a:ext uri="{FF2B5EF4-FFF2-40B4-BE49-F238E27FC236}">
                <a16:creationId xmlns:a16="http://schemas.microsoft.com/office/drawing/2014/main" id="{13FD353D-43FD-8070-73C8-A4EE79FFD20F}"/>
              </a:ext>
            </a:extLst>
          </p:cNvPr>
          <p:cNvSpPr txBox="1">
            <a:spLocks/>
          </p:cNvSpPr>
          <p:nvPr userDrawn="1"/>
        </p:nvSpPr>
        <p:spPr>
          <a:xfrm>
            <a:off x="0" y="336632"/>
            <a:ext cx="339305" cy="143050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INSPIRATION</a:t>
            </a:r>
          </a:p>
        </p:txBody>
      </p:sp>
      <p:sp>
        <p:nvSpPr>
          <p:cNvPr id="3" name="Rectangle 2">
            <a:extLst>
              <a:ext uri="{FF2B5EF4-FFF2-40B4-BE49-F238E27FC236}">
                <a16:creationId xmlns:a16="http://schemas.microsoft.com/office/drawing/2014/main" id="{462A3909-5D9F-5256-4708-BCA29EE417BD}"/>
              </a:ext>
            </a:extLst>
          </p:cNvPr>
          <p:cNvSpPr/>
          <p:nvPr userDrawn="1"/>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62C92B3C-41F2-A9D6-F5E6-4C3E24D20B96}"/>
              </a:ext>
            </a:extLst>
          </p:cNvPr>
          <p:cNvPicPr>
            <a:picLocks noChangeAspect="1"/>
          </p:cNvPicPr>
          <p:nvPr userDrawn="1"/>
        </p:nvPicPr>
        <p:blipFill>
          <a:blip r:embed="rId2"/>
          <a:stretch>
            <a:fillRect/>
          </a:stretch>
        </p:blipFill>
        <p:spPr>
          <a:xfrm>
            <a:off x="59511" y="45907"/>
            <a:ext cx="217607" cy="251237"/>
          </a:xfrm>
          <a:prstGeom prst="rect">
            <a:avLst/>
          </a:prstGeom>
        </p:spPr>
      </p:pic>
      <p:sp>
        <p:nvSpPr>
          <p:cNvPr id="9" name="Title 11">
            <a:extLst>
              <a:ext uri="{FF2B5EF4-FFF2-40B4-BE49-F238E27FC236}">
                <a16:creationId xmlns:a16="http://schemas.microsoft.com/office/drawing/2014/main" id="{95E57A70-DFBA-BA1A-4EC3-FDD8333C1CA9}"/>
              </a:ext>
            </a:extLst>
          </p:cNvPr>
          <p:cNvSpPr>
            <a:spLocks noGrp="1"/>
          </p:cNvSpPr>
          <p:nvPr>
            <p:ph type="title"/>
          </p:nvPr>
        </p:nvSpPr>
        <p:spPr>
          <a:xfrm>
            <a:off x="1055941" y="873125"/>
            <a:ext cx="6668149" cy="524553"/>
          </a:xfrm>
        </p:spPr>
        <p:txBody>
          <a:bodyPr/>
          <a:lstStyle/>
          <a:p>
            <a:r>
              <a:rPr lang="en-US" dirty="0"/>
              <a:t>TAG INSPIRATION ICONS FOR USE</a:t>
            </a:r>
          </a:p>
        </p:txBody>
      </p:sp>
    </p:spTree>
    <p:extLst>
      <p:ext uri="{BB962C8B-B14F-4D97-AF65-F5344CB8AC3E}">
        <p14:creationId xmlns:p14="http://schemas.microsoft.com/office/powerpoint/2010/main" val="55438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Master 5 Image Option Left">
    <p:spTree>
      <p:nvGrpSpPr>
        <p:cNvPr id="1" name=""/>
        <p:cNvGrpSpPr/>
        <p:nvPr/>
      </p:nvGrpSpPr>
      <p:grpSpPr>
        <a:xfrm>
          <a:off x="0" y="0"/>
          <a:ext cx="0" cy="0"/>
          <a:chOff x="0" y="0"/>
          <a:chExt cx="0" cy="0"/>
        </a:xfrm>
      </p:grpSpPr>
      <p:sp>
        <p:nvSpPr>
          <p:cNvPr id="6" name="Picture Placeholder 13">
            <a:extLst>
              <a:ext uri="{FF2B5EF4-FFF2-40B4-BE49-F238E27FC236}">
                <a16:creationId xmlns:a16="http://schemas.microsoft.com/office/drawing/2014/main" id="{4E849434-6ADE-5B8A-12E5-2D55956E8935}"/>
              </a:ext>
            </a:extLst>
          </p:cNvPr>
          <p:cNvSpPr>
            <a:spLocks noGrp="1"/>
          </p:cNvSpPr>
          <p:nvPr>
            <p:ph type="pic" sz="quarter" idx="10" hasCustomPrompt="1"/>
          </p:nvPr>
        </p:nvSpPr>
        <p:spPr>
          <a:xfrm>
            <a:off x="0" y="-1"/>
            <a:ext cx="6096000" cy="6858001"/>
          </a:xfrm>
          <a:prstGeom prst="rect">
            <a:avLst/>
          </a:prstGeom>
          <a:solidFill>
            <a:schemeClr val="bg1">
              <a:lumMod val="95000"/>
            </a:schemeClr>
          </a:solidFill>
        </p:spPr>
        <p:txBody>
          <a:bodyPr anchor="ctr">
            <a:noAutofit/>
          </a:bodyPr>
          <a:lstStyle>
            <a:lvl1pPr algn="ctr">
              <a:defRPr sz="2000"/>
            </a:lvl1pPr>
          </a:lstStyle>
          <a:p>
            <a:r>
              <a:rPr lang="en-US" dirty="0"/>
              <a:t>Click to insert graphic/image</a:t>
            </a:r>
          </a:p>
        </p:txBody>
      </p:sp>
      <p:sp>
        <p:nvSpPr>
          <p:cNvPr id="4" name="Rectangle 3">
            <a:extLst>
              <a:ext uri="{FF2B5EF4-FFF2-40B4-BE49-F238E27FC236}">
                <a16:creationId xmlns:a16="http://schemas.microsoft.com/office/drawing/2014/main" id="{7F487EF8-61D3-B6F1-B2A8-1C9D9DC484FB}"/>
              </a:ext>
            </a:extLst>
          </p:cNvPr>
          <p:cNvSpPr>
            <a:spLocks noGrp="1" noRot="1" noMove="1" noResize="1" noEditPoints="1" noAdjustHandles="1" noChangeArrowheads="1" noChangeShapeType="1"/>
          </p:cNvSpPr>
          <p:nvPr userDrawn="1"/>
        </p:nvSpPr>
        <p:spPr>
          <a:xfrm>
            <a:off x="6096000" y="0"/>
            <a:ext cx="6096000" cy="6858000"/>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Picture 6">
            <a:extLst>
              <a:ext uri="{FF2B5EF4-FFF2-40B4-BE49-F238E27FC236}">
                <a16:creationId xmlns:a16="http://schemas.microsoft.com/office/drawing/2014/main" id="{8F37D748-A9C4-08DD-E0F7-965480A9995B}"/>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9702265" y="5864526"/>
            <a:ext cx="2087618" cy="833418"/>
          </a:xfrm>
          <a:prstGeom prst="rect">
            <a:avLst/>
          </a:prstGeom>
        </p:spPr>
      </p:pic>
      <p:sp>
        <p:nvSpPr>
          <p:cNvPr id="7" name="Subtitle 2">
            <a:extLst>
              <a:ext uri="{FF2B5EF4-FFF2-40B4-BE49-F238E27FC236}">
                <a16:creationId xmlns:a16="http://schemas.microsoft.com/office/drawing/2014/main" id="{F2902EC9-5B24-3FD8-4FED-6B2EAAD935FD}"/>
              </a:ext>
            </a:extLst>
          </p:cNvPr>
          <p:cNvSpPr txBox="1">
            <a:spLocks/>
          </p:cNvSpPr>
          <p:nvPr userDrawn="1"/>
        </p:nvSpPr>
        <p:spPr>
          <a:xfrm>
            <a:off x="6888162" y="3556754"/>
            <a:ext cx="4787899" cy="664797"/>
          </a:xfrm>
          <a:prstGeom prst="rect">
            <a:avLst/>
          </a:prstGeom>
        </p:spPr>
        <p:txBody>
          <a:bodyPr vert="horz" wrap="square" lIns="0" tIns="0" rIns="0" bIns="0" rtlCol="0">
            <a:spAutoFit/>
          </a:bodyPr>
          <a:lstStyle>
            <a:lvl1pPr marL="342900" indent="-342900" algn="l" defTabSz="914400" rtl="0" eaLnBrk="1" latinLnBrk="0" hangingPunct="1">
              <a:lnSpc>
                <a:spcPct val="90000"/>
              </a:lnSpc>
              <a:spcBef>
                <a:spcPts val="1000"/>
              </a:spcBef>
              <a:buFontTx/>
              <a:buBlip>
                <a:blip r:embed="rId4">
                  <a:extLst>
                    <a:ext uri="{96DAC541-7B7A-43D3-8B79-37D633B846F1}">
                      <asvg:svgBlip xmlns:asvg="http://schemas.microsoft.com/office/drawing/2016/SVG/main" r:embed="rId5"/>
                    </a:ext>
                  </a:extLst>
                </a:blip>
              </a:buBlip>
              <a:defRPr sz="2400" b="1" i="0" kern="1200">
                <a:solidFill>
                  <a:srgbClr val="FFFFFF"/>
                </a:solidFill>
                <a:latin typeface="Myriad Pro Light" panose="020B0403030403020204" pitchFamily="34" charset="0"/>
                <a:ea typeface="+mn-ea"/>
                <a:cs typeface="Arial" panose="020B0604020202020204" pitchFamily="34"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2"/>
                </a:solidFill>
                <a:latin typeface="Myriad Pro" panose="020B0503030403020204" pitchFamily="34" charset="0"/>
                <a:ea typeface="+mn-ea"/>
                <a:cs typeface="Arial" panose="020B0604020202020204" pitchFamily="34" charset="0"/>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2"/>
                </a:solidFill>
                <a:latin typeface="Myriad Pro" panose="020B0503030403020204" pitchFamily="34" charset="0"/>
                <a:ea typeface="+mn-ea"/>
                <a:cs typeface="Arial" panose="020B0604020202020204" pitchFamily="34" charset="0"/>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2"/>
                </a:solidFill>
                <a:latin typeface="Myriad Pro" panose="020B0503030403020204" pitchFamily="34" charset="0"/>
                <a:ea typeface="+mn-ea"/>
                <a:cs typeface="Arial" panose="020B0604020202020204" pitchFamily="34" charset="0"/>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dirty="0">
                <a:latin typeface="Arial" panose="020B0604020202020204" pitchFamily="34" charset="0"/>
                <a:cs typeface="Arial" panose="020B0604020202020204" pitchFamily="34" charset="0"/>
              </a:rPr>
              <a:t>Sample heading which is of a standard length</a:t>
            </a:r>
            <a:endParaRPr lang="en-AU" dirty="0">
              <a:latin typeface="Arial" panose="020B0604020202020204" pitchFamily="34" charset="0"/>
              <a:cs typeface="Arial" panose="020B0604020202020204" pitchFamily="34" charset="0"/>
            </a:endParaRPr>
          </a:p>
        </p:txBody>
      </p:sp>
      <p:sp>
        <p:nvSpPr>
          <p:cNvPr id="9" name="Title 1">
            <a:extLst>
              <a:ext uri="{FF2B5EF4-FFF2-40B4-BE49-F238E27FC236}">
                <a16:creationId xmlns:a16="http://schemas.microsoft.com/office/drawing/2014/main" id="{EBC3E8A0-602B-DE68-6339-7DBD216AA763}"/>
              </a:ext>
            </a:extLst>
          </p:cNvPr>
          <p:cNvSpPr txBox="1">
            <a:spLocks/>
          </p:cNvSpPr>
          <p:nvPr userDrawn="1"/>
        </p:nvSpPr>
        <p:spPr>
          <a:xfrm>
            <a:off x="6888162" y="2822962"/>
            <a:ext cx="4560645" cy="557451"/>
          </a:xfrm>
          <a:prstGeom prst="rect">
            <a:avLst/>
          </a:prstGeom>
          <a:solidFill>
            <a:schemeClr val="bg1"/>
          </a:solidFill>
        </p:spPr>
        <p:txBody>
          <a:bodyPr vert="horz" wrap="none" lIns="108000" tIns="72000" rIns="108000" bIns="0" rtlCol="0" anchor="ctr" anchorCtr="0">
            <a:spAutoFit/>
          </a:bodyPr>
          <a:lstStyle>
            <a:lvl1pPr algn="l" defTabSz="914400" rtl="0" eaLnBrk="1" latinLnBrk="0" hangingPunct="1">
              <a:lnSpc>
                <a:spcPct val="90000"/>
              </a:lnSpc>
              <a:spcBef>
                <a:spcPct val="0"/>
              </a:spcBef>
              <a:buNone/>
              <a:defRPr sz="6000" b="1" i="0" kern="1200">
                <a:solidFill>
                  <a:schemeClr val="tx1"/>
                </a:solidFill>
                <a:latin typeface="Myriad Pro" panose="020B0503030403020204" pitchFamily="34" charset="0"/>
                <a:ea typeface="+mj-ea"/>
                <a:cs typeface="+mj-cs"/>
              </a:defRPr>
            </a:lvl1pPr>
          </a:lstStyle>
          <a:p>
            <a:r>
              <a:rPr lang="en-US" sz="3500" dirty="0">
                <a:latin typeface="Arial" panose="020B0604020202020204" pitchFamily="34" charset="0"/>
                <a:cs typeface="Arial" panose="020B0604020202020204" pitchFamily="34" charset="0"/>
              </a:rPr>
              <a:t>Click to edit line two</a:t>
            </a:r>
            <a:endParaRPr lang="en-AU" sz="3500" dirty="0">
              <a:latin typeface="Arial" panose="020B0604020202020204" pitchFamily="34" charset="0"/>
              <a:cs typeface="Arial" panose="020B0604020202020204" pitchFamily="34" charset="0"/>
            </a:endParaRPr>
          </a:p>
        </p:txBody>
      </p:sp>
      <p:sp>
        <p:nvSpPr>
          <p:cNvPr id="10" name="Text Placeholder 11">
            <a:extLst>
              <a:ext uri="{FF2B5EF4-FFF2-40B4-BE49-F238E27FC236}">
                <a16:creationId xmlns:a16="http://schemas.microsoft.com/office/drawing/2014/main" id="{5F906650-2DBE-4CA3-3C9F-CF5E97671A7C}"/>
              </a:ext>
            </a:extLst>
          </p:cNvPr>
          <p:cNvSpPr>
            <a:spLocks noGrp="1"/>
          </p:cNvSpPr>
          <p:nvPr>
            <p:ph type="body" sz="quarter" idx="12" hasCustomPrompt="1"/>
          </p:nvPr>
        </p:nvSpPr>
        <p:spPr>
          <a:xfrm>
            <a:off x="6888162" y="2177340"/>
            <a:ext cx="4038066" cy="557451"/>
          </a:xfrm>
          <a:solidFill>
            <a:schemeClr val="bg1"/>
          </a:solidFill>
        </p:spPr>
        <p:txBody>
          <a:bodyPr wrap="none" lIns="108000" tIns="72000" rIns="108000" anchor="ctr" anchorCtr="0"/>
          <a:lstStyle>
            <a:lvl1pPr marL="0" indent="0">
              <a:buNone/>
              <a:defRPr sz="3500" b="1" i="0">
                <a:latin typeface="Arial" panose="020B0604020202020204" pitchFamily="34" charset="0"/>
                <a:cs typeface="Arial" panose="020B0604020202020204" pitchFamily="34" charset="0"/>
              </a:defRPr>
            </a:lvl1pPr>
          </a:lstStyle>
          <a:p>
            <a:r>
              <a:rPr lang="en-US" dirty="0"/>
              <a:t>Click edit line one</a:t>
            </a:r>
            <a:endParaRPr lang="en-AU" dirty="0"/>
          </a:p>
        </p:txBody>
      </p:sp>
    </p:spTree>
    <p:extLst>
      <p:ext uri="{BB962C8B-B14F-4D97-AF65-F5344CB8AC3E}">
        <p14:creationId xmlns:p14="http://schemas.microsoft.com/office/powerpoint/2010/main" val="102632737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1AB0F-1C86-22BE-1568-BFB9F550ECD2}"/>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A667331-D4AD-638B-A3C8-0593AEC0BDCD}"/>
              </a:ext>
            </a:extLst>
          </p:cNvPr>
          <p:cNvSpPr>
            <a:spLocks noGrp="1"/>
          </p:cNvSpPr>
          <p:nvPr>
            <p:ph idx="1"/>
          </p:nvPr>
        </p:nvSpPr>
        <p:spPr>
          <a:xfrm>
            <a:off x="1055688" y="1704361"/>
            <a:ext cx="10515600" cy="1586075"/>
          </a:xfrm>
          <a:prstGeom prst="rect">
            <a:avLst/>
          </a:prstGeom>
        </p:spPr>
        <p:txBody>
          <a:bodyPr/>
          <a:lstStyle>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8" name="Slide Number Placeholder 5">
            <a:extLst>
              <a:ext uri="{FF2B5EF4-FFF2-40B4-BE49-F238E27FC236}">
                <a16:creationId xmlns:a16="http://schemas.microsoft.com/office/drawing/2014/main" id="{90DA549F-0EF4-EB07-46AA-1A03D9AD7470}"/>
              </a:ext>
            </a:extLst>
          </p:cNvPr>
          <p:cNvSpPr>
            <a:spLocks noGrp="1"/>
          </p:cNvSpPr>
          <p:nvPr>
            <p:ph type="sldNum" sz="quarter" idx="4"/>
          </p:nvPr>
        </p:nvSpPr>
        <p:spPr>
          <a:xfrm>
            <a:off x="8932863" y="6644667"/>
            <a:ext cx="2743200" cy="123111"/>
          </a:xfrm>
          <a:prstGeom prst="rect">
            <a:avLst/>
          </a:prstGeom>
        </p:spPr>
        <p:txBody>
          <a:bodyPr vert="horz" lIns="0" tIns="0" rIns="0" bIns="0" rtlCol="0" anchor="ctr">
            <a:spAutoFit/>
          </a:bodyPr>
          <a:lstStyle>
            <a:lvl1pPr algn="r">
              <a:defRPr sz="800" b="1">
                <a:solidFill>
                  <a:srgbClr val="696567"/>
                </a:solidFill>
                <a:latin typeface="Arial" panose="020B0604020202020204" pitchFamily="34" charset="0"/>
                <a:cs typeface="Arial" panose="020B0604020202020204" pitchFamily="34" charset="0"/>
              </a:defRPr>
            </a:lvl1pPr>
          </a:lstStyle>
          <a:p>
            <a:r>
              <a:rPr lang="en-AU" dirty="0"/>
              <a:t> |  </a:t>
            </a:r>
            <a:fld id="{7C38B2F5-1F4E-421C-A073-1DF85226CA25}" type="slidenum">
              <a:rPr lang="en-AU" smtClean="0"/>
              <a:pPr/>
              <a:t>‹#›</a:t>
            </a:fld>
            <a:endParaRPr lang="en-AU" dirty="0"/>
          </a:p>
        </p:txBody>
      </p:sp>
      <p:sp>
        <p:nvSpPr>
          <p:cNvPr id="9" name="Footer Placeholder 4">
            <a:extLst>
              <a:ext uri="{FF2B5EF4-FFF2-40B4-BE49-F238E27FC236}">
                <a16:creationId xmlns:a16="http://schemas.microsoft.com/office/drawing/2014/main" id="{1472EE1E-9DA2-CF0F-2FB2-AD2FB7288258}"/>
              </a:ext>
            </a:extLst>
          </p:cNvPr>
          <p:cNvSpPr>
            <a:spLocks noGrp="1"/>
          </p:cNvSpPr>
          <p:nvPr>
            <p:ph type="ftr" sz="quarter" idx="3"/>
          </p:nvPr>
        </p:nvSpPr>
        <p:spPr>
          <a:xfrm>
            <a:off x="533400" y="6644667"/>
            <a:ext cx="4114800" cy="123111"/>
          </a:xfrm>
          <a:prstGeom prst="rect">
            <a:avLst/>
          </a:prstGeom>
        </p:spPr>
        <p:txBody>
          <a:bodyPr vert="horz" lIns="0" tIns="0" rIns="0" bIns="0" rtlCol="0" anchor="ctr">
            <a:spAutoFit/>
          </a:bodyPr>
          <a:lstStyle>
            <a:lvl1pPr algn="l">
              <a:defRPr sz="800" b="1">
                <a:solidFill>
                  <a:srgbClr val="696567"/>
                </a:solidFill>
                <a:latin typeface="Arial" panose="020B0604020202020204" pitchFamily="34" charset="0"/>
                <a:cs typeface="Arial" panose="020B0604020202020204" pitchFamily="34" charset="0"/>
              </a:defRPr>
            </a:lvl1pPr>
          </a:lstStyle>
          <a:p>
            <a:r>
              <a:rPr lang="en-AU" dirty="0"/>
              <a:t>TAFE Queensland</a:t>
            </a:r>
          </a:p>
        </p:txBody>
      </p:sp>
    </p:spTree>
    <p:extLst>
      <p:ext uri="{BB962C8B-B14F-4D97-AF65-F5344CB8AC3E}">
        <p14:creationId xmlns:p14="http://schemas.microsoft.com/office/powerpoint/2010/main" val="310743701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50D3F-485B-1A8F-5947-14019236DB07}"/>
              </a:ext>
            </a:extLst>
          </p:cNvPr>
          <p:cNvSpPr>
            <a:spLocks noGrp="1"/>
          </p:cNvSpPr>
          <p:nvPr>
            <p:ph type="title"/>
          </p:nvPr>
        </p:nvSpPr>
        <p:spPr>
          <a:xfrm>
            <a:off x="1055688" y="1700213"/>
            <a:ext cx="10080625" cy="553998"/>
          </a:xfrm>
          <a:prstGeom prst="rect">
            <a:avLst/>
          </a:prstGeom>
        </p:spPr>
        <p:txBody>
          <a:bodyPr anchor="b"/>
          <a:lstStyle>
            <a:lvl1pPr>
              <a:defRPr sz="4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EF0C91EC-0563-1BFC-E325-7D66CDDE4046}"/>
              </a:ext>
            </a:extLst>
          </p:cNvPr>
          <p:cNvSpPr>
            <a:spLocks noGrp="1"/>
          </p:cNvSpPr>
          <p:nvPr>
            <p:ph type="body" idx="1"/>
          </p:nvPr>
        </p:nvSpPr>
        <p:spPr>
          <a:xfrm>
            <a:off x="1055688" y="2423439"/>
            <a:ext cx="10080625" cy="332399"/>
          </a:xfrm>
          <a:prstGeom prst="rect">
            <a:avLst/>
          </a:prstGeo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77596476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9F55D-0E93-1AC5-D3C9-53ECA71E223D}"/>
              </a:ext>
            </a:extLst>
          </p:cNvPr>
          <p:cNvSpPr>
            <a:spLocks noGrp="1"/>
          </p:cNvSpPr>
          <p:nvPr>
            <p:ph type="title"/>
          </p:nvPr>
        </p:nvSpPr>
        <p:spPr>
          <a:xfrm>
            <a:off x="1055688" y="877926"/>
            <a:ext cx="10080625" cy="415498"/>
          </a:xfrm>
          <a:prstGeom prst="rect">
            <a:avLst/>
          </a:prstGeom>
        </p:spPr>
        <p:txBody>
          <a:bodyPr/>
          <a:lstStyle/>
          <a:p>
            <a:r>
              <a:rPr lang="en-US" dirty="0"/>
              <a:t>Click to edit Master title style</a:t>
            </a:r>
            <a:endParaRPr lang="en-AU" dirty="0"/>
          </a:p>
        </p:txBody>
      </p:sp>
      <p:sp>
        <p:nvSpPr>
          <p:cNvPr id="3" name="Content Placeholder 2">
            <a:extLst>
              <a:ext uri="{FF2B5EF4-FFF2-40B4-BE49-F238E27FC236}">
                <a16:creationId xmlns:a16="http://schemas.microsoft.com/office/drawing/2014/main" id="{09FA32E6-7C41-27F6-E400-8BA1DBDDAAFA}"/>
              </a:ext>
            </a:extLst>
          </p:cNvPr>
          <p:cNvSpPr>
            <a:spLocks noGrp="1"/>
          </p:cNvSpPr>
          <p:nvPr>
            <p:ph sz="half" idx="1"/>
          </p:nvPr>
        </p:nvSpPr>
        <p:spPr>
          <a:xfrm>
            <a:off x="1055688"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5D5739CF-CE41-0623-B3BD-C4C353F6D84F}"/>
              </a:ext>
            </a:extLst>
          </p:cNvPr>
          <p:cNvSpPr>
            <a:spLocks noGrp="1"/>
          </p:cNvSpPr>
          <p:nvPr>
            <p:ph sz="half" idx="2"/>
          </p:nvPr>
        </p:nvSpPr>
        <p:spPr>
          <a:xfrm>
            <a:off x="6240463" y="1700213"/>
            <a:ext cx="4895850" cy="4476750"/>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320162903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D6FA41-0467-7C08-78DF-6D3713D9D15F}"/>
              </a:ext>
            </a:extLst>
          </p:cNvPr>
          <p:cNvSpPr>
            <a:spLocks noGrp="1"/>
          </p:cNvSpPr>
          <p:nvPr>
            <p:ph type="title"/>
          </p:nvPr>
        </p:nvSpPr>
        <p:spPr>
          <a:xfrm>
            <a:off x="1055688" y="872533"/>
            <a:ext cx="10080625" cy="415498"/>
          </a:xfrm>
          <a:prstGeom prst="rect">
            <a:avLst/>
          </a:prstGeom>
        </p:spPr>
        <p:txBody>
          <a:bodyPr anchor="t"/>
          <a:lstStyle/>
          <a:p>
            <a:r>
              <a:rPr lang="en-US"/>
              <a:t>Click to edit Master title style</a:t>
            </a:r>
            <a:endParaRPr lang="en-AU"/>
          </a:p>
        </p:txBody>
      </p:sp>
      <p:sp>
        <p:nvSpPr>
          <p:cNvPr id="3" name="Text Placeholder 2">
            <a:extLst>
              <a:ext uri="{FF2B5EF4-FFF2-40B4-BE49-F238E27FC236}">
                <a16:creationId xmlns:a16="http://schemas.microsoft.com/office/drawing/2014/main" id="{B0473DFD-9301-0F71-EF95-B80FB1B510D4}"/>
              </a:ext>
            </a:extLst>
          </p:cNvPr>
          <p:cNvSpPr>
            <a:spLocks noGrp="1"/>
          </p:cNvSpPr>
          <p:nvPr>
            <p:ph type="body" idx="1"/>
          </p:nvPr>
        </p:nvSpPr>
        <p:spPr>
          <a:xfrm>
            <a:off x="1055689" y="1700213"/>
            <a:ext cx="4895850" cy="31334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0DC72F27-0FDA-4A8C-31DA-889965B2C68F}"/>
              </a:ext>
            </a:extLst>
          </p:cNvPr>
          <p:cNvSpPr>
            <a:spLocks noGrp="1"/>
          </p:cNvSpPr>
          <p:nvPr>
            <p:ph sz="half" idx="2"/>
          </p:nvPr>
        </p:nvSpPr>
        <p:spPr>
          <a:xfrm>
            <a:off x="1055689" y="2425744"/>
            <a:ext cx="4895850"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70855CB2-17A0-D780-A10F-D52F1861C9CE}"/>
              </a:ext>
            </a:extLst>
          </p:cNvPr>
          <p:cNvSpPr>
            <a:spLocks noGrp="1"/>
          </p:cNvSpPr>
          <p:nvPr>
            <p:ph type="body" sz="quarter" idx="3"/>
          </p:nvPr>
        </p:nvSpPr>
        <p:spPr>
          <a:xfrm>
            <a:off x="6240462" y="1701483"/>
            <a:ext cx="4895849" cy="332399"/>
          </a:xfrm>
          <a:prstGeom prst="rect">
            <a:avLst/>
          </a:prstGeom>
        </p:spPr>
        <p:txBody>
          <a:bodyPr anchor="t"/>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3CBFD1D-574D-7AE4-F456-9211C91BF607}"/>
              </a:ext>
            </a:extLst>
          </p:cNvPr>
          <p:cNvSpPr>
            <a:spLocks noGrp="1"/>
          </p:cNvSpPr>
          <p:nvPr>
            <p:ph sz="quarter" idx="4"/>
          </p:nvPr>
        </p:nvSpPr>
        <p:spPr>
          <a:xfrm>
            <a:off x="6240462" y="2425744"/>
            <a:ext cx="4895849" cy="3763919"/>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620016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F5E14E-6B98-2EA5-AAE7-10FE05254483}"/>
              </a:ext>
            </a:extLst>
          </p:cNvPr>
          <p:cNvSpPr>
            <a:spLocks noGrp="1"/>
          </p:cNvSpPr>
          <p:nvPr>
            <p:ph type="title"/>
          </p:nvPr>
        </p:nvSpPr>
        <p:spPr>
          <a:xfrm>
            <a:off x="1055688" y="877926"/>
            <a:ext cx="10080625" cy="415498"/>
          </a:xfrm>
          <a:prstGeom prst="rect">
            <a:avLst/>
          </a:prstGeom>
        </p:spPr>
        <p:txBody>
          <a:bodyPr/>
          <a:lstStyle/>
          <a:p>
            <a:r>
              <a:rPr lang="en-US"/>
              <a:t>Click to edit Master title style</a:t>
            </a:r>
            <a:endParaRPr lang="en-AU"/>
          </a:p>
        </p:txBody>
      </p:sp>
    </p:spTree>
    <p:extLst>
      <p:ext uri="{BB962C8B-B14F-4D97-AF65-F5344CB8AC3E}">
        <p14:creationId xmlns:p14="http://schemas.microsoft.com/office/powerpoint/2010/main" val="16427178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E5CADA-B09C-A53B-9DC1-3FBF2355DF77}"/>
              </a:ext>
            </a:extLst>
          </p:cNvPr>
          <p:cNvSpPr>
            <a:spLocks noGrp="1"/>
          </p:cNvSpPr>
          <p:nvPr>
            <p:ph type="dt" sz="half" idx="10"/>
          </p:nvPr>
        </p:nvSpPr>
        <p:spPr>
          <a:xfrm>
            <a:off x="838200" y="6356350"/>
            <a:ext cx="2743200" cy="365125"/>
          </a:xfrm>
          <a:prstGeom prst="rect">
            <a:avLst/>
          </a:prstGeom>
        </p:spPr>
        <p:txBody>
          <a:bodyPr/>
          <a:lstStyle/>
          <a:p>
            <a:endParaRPr lang="en-AU" dirty="0"/>
          </a:p>
        </p:txBody>
      </p:sp>
      <p:sp>
        <p:nvSpPr>
          <p:cNvPr id="3" name="Footer Placeholder 2">
            <a:extLst>
              <a:ext uri="{FF2B5EF4-FFF2-40B4-BE49-F238E27FC236}">
                <a16:creationId xmlns:a16="http://schemas.microsoft.com/office/drawing/2014/main" id="{B4F622A8-D5F8-F022-C632-E65A9BF4E33D}"/>
              </a:ext>
            </a:extLst>
          </p:cNvPr>
          <p:cNvSpPr>
            <a:spLocks noGrp="1"/>
          </p:cNvSpPr>
          <p:nvPr>
            <p:ph type="ftr" sz="quarter" idx="11"/>
          </p:nvPr>
        </p:nvSpPr>
        <p:spPr>
          <a:xfrm>
            <a:off x="58270" y="6552315"/>
            <a:ext cx="4114800" cy="365125"/>
          </a:xfrm>
          <a:prstGeom prst="rect">
            <a:avLst/>
          </a:prstGeom>
        </p:spPr>
        <p:txBody>
          <a:bodyPr/>
          <a:lstStyle/>
          <a:p>
            <a:endParaRPr lang="en-AU" dirty="0"/>
          </a:p>
        </p:txBody>
      </p:sp>
      <p:sp>
        <p:nvSpPr>
          <p:cNvPr id="4" name="Slide Number Placeholder 3">
            <a:extLst>
              <a:ext uri="{FF2B5EF4-FFF2-40B4-BE49-F238E27FC236}">
                <a16:creationId xmlns:a16="http://schemas.microsoft.com/office/drawing/2014/main" id="{39CB2E66-1C4B-2F1F-E434-036F87304FBF}"/>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40831527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A954B6-C4AC-B9D1-A50E-89AC0DB6FD7E}"/>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3B974D8-89CA-C5A3-4DEC-D965A0C9B41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42ADFBE5-86E3-C388-9272-CDE1827AD552}"/>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503E1394-0345-54AD-7438-802A19F8F7AE}"/>
              </a:ext>
            </a:extLst>
          </p:cNvPr>
          <p:cNvSpPr>
            <a:spLocks noGrp="1"/>
          </p:cNvSpPr>
          <p:nvPr>
            <p:ph type="sldNum" sz="quarter" idx="12"/>
          </p:nvPr>
        </p:nvSpPr>
        <p:spPr>
          <a:xfrm>
            <a:off x="8932863" y="6644667"/>
            <a:ext cx="2743200" cy="123111"/>
          </a:xfrm>
          <a:prstGeom prst="rect">
            <a:avLst/>
          </a:prstGeom>
        </p:spPr>
        <p:txBody>
          <a:bodyPr/>
          <a:lstStyle/>
          <a:p>
            <a:fld id="{7C38B2F5-1F4E-421C-A073-1DF85226CA25}" type="slidenum">
              <a:rPr lang="en-AU" smtClean="0"/>
              <a:t>‹#›</a:t>
            </a:fld>
            <a:endParaRPr lang="en-AU" dirty="0"/>
          </a:p>
        </p:txBody>
      </p:sp>
    </p:spTree>
    <p:extLst>
      <p:ext uri="{BB962C8B-B14F-4D97-AF65-F5344CB8AC3E}">
        <p14:creationId xmlns:p14="http://schemas.microsoft.com/office/powerpoint/2010/main" val="3068424834"/>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BBAB4-7385-E176-0D21-E069522D0489}"/>
              </a:ext>
            </a:extLst>
          </p:cNvPr>
          <p:cNvSpPr>
            <a:spLocks noGrp="1"/>
          </p:cNvSpPr>
          <p:nvPr>
            <p:ph type="title"/>
          </p:nvPr>
        </p:nvSpPr>
        <p:spPr>
          <a:xfrm>
            <a:off x="1055688" y="873125"/>
            <a:ext cx="10080625" cy="451295"/>
          </a:xfrm>
          <a:prstGeom prst="rect">
            <a:avLst/>
          </a:prstGeom>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6F8865B4-57E9-9996-2B2F-F5DE913B27CA}"/>
              </a:ext>
            </a:extLst>
          </p:cNvPr>
          <p:cNvSpPr>
            <a:spLocks noGrp="1"/>
          </p:cNvSpPr>
          <p:nvPr>
            <p:ph type="body" orient="vert" idx="1"/>
          </p:nvPr>
        </p:nvSpPr>
        <p:spPr>
          <a:xfrm>
            <a:off x="1055688" y="1704361"/>
            <a:ext cx="10080625" cy="4847954"/>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147981323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97991A-40F8-7AF0-9F96-E68B993578CD}"/>
              </a:ext>
            </a:extLst>
          </p:cNvPr>
          <p:cNvSpPr>
            <a:spLocks noGrp="1"/>
          </p:cNvSpPr>
          <p:nvPr>
            <p:ph type="title" orient="vert"/>
          </p:nvPr>
        </p:nvSpPr>
        <p:spPr>
          <a:xfrm>
            <a:off x="10293775" y="873125"/>
            <a:ext cx="842538" cy="5303838"/>
          </a:xfrm>
          <a:prstGeom prst="rect">
            <a:avLst/>
          </a:prstGeom>
        </p:spPr>
        <p:txBody>
          <a:bodyPr vert="eaVert" ancho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4EFF6A7-6C1F-9559-9A8C-12532EC928A1}"/>
              </a:ext>
            </a:extLst>
          </p:cNvPr>
          <p:cNvSpPr>
            <a:spLocks noGrp="1"/>
          </p:cNvSpPr>
          <p:nvPr>
            <p:ph type="body" orient="vert" idx="1"/>
          </p:nvPr>
        </p:nvSpPr>
        <p:spPr>
          <a:xfrm>
            <a:off x="1055686" y="873125"/>
            <a:ext cx="8880793" cy="5303838"/>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Tree>
    <p:extLst>
      <p:ext uri="{BB962C8B-B14F-4D97-AF65-F5344CB8AC3E}">
        <p14:creationId xmlns:p14="http://schemas.microsoft.com/office/powerpoint/2010/main" val="25032744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Do Not Use">
    <p:bg>
      <p:bgPr>
        <a:solidFill>
          <a:schemeClr val="tx2"/>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0862EF0-01CF-485F-549E-A115E56D10C9}"/>
              </a:ext>
            </a:extLst>
          </p:cNvPr>
          <p:cNvSpPr txBox="1"/>
          <p:nvPr userDrawn="1"/>
        </p:nvSpPr>
        <p:spPr>
          <a:xfrm>
            <a:off x="930275" y="1449388"/>
            <a:ext cx="10620375" cy="3447610"/>
          </a:xfrm>
          <a:prstGeom prst="rect">
            <a:avLst/>
          </a:prstGeom>
          <a:noFill/>
        </p:spPr>
        <p:txBody>
          <a:bodyPr wrap="square" rtlCol="0">
            <a:spAutoFit/>
          </a:bodyPr>
          <a:lstStyle/>
          <a:p>
            <a:pPr>
              <a:lnSpc>
                <a:spcPts val="13000"/>
              </a:lnSpc>
            </a:pPr>
            <a:r>
              <a:rPr lang="en-US" sz="15000" b="1" i="0" dirty="0">
                <a:solidFill>
                  <a:schemeClr val="bg1"/>
                </a:solidFill>
                <a:latin typeface="Arial" panose="020B0604020202020204" pitchFamily="34" charset="0"/>
                <a:cs typeface="Arial" panose="020B0604020202020204" pitchFamily="34" charset="0"/>
              </a:rPr>
              <a:t>TEXT </a:t>
            </a:r>
          </a:p>
          <a:p>
            <a:pPr>
              <a:lnSpc>
                <a:spcPts val="13000"/>
              </a:lnSpc>
            </a:pPr>
            <a:endParaRPr lang="en-US" sz="15000" b="1" i="0" dirty="0">
              <a:solidFill>
                <a:schemeClr val="accent3"/>
              </a:solidFill>
              <a:latin typeface="Arial" panose="020B0604020202020204" pitchFamily="34" charset="0"/>
              <a:cs typeface="Arial" panose="020B0604020202020204" pitchFamily="34" charset="0"/>
            </a:endParaRPr>
          </a:p>
        </p:txBody>
      </p:sp>
      <p:pic>
        <p:nvPicPr>
          <p:cNvPr id="3" name="Picture 2">
            <a:extLst>
              <a:ext uri="{FF2B5EF4-FFF2-40B4-BE49-F238E27FC236}">
                <a16:creationId xmlns:a16="http://schemas.microsoft.com/office/drawing/2014/main" id="{C1064970-D2C1-2052-2131-01099E6270B7}"/>
              </a:ext>
            </a:extLst>
          </p:cNvPr>
          <p:cNvPicPr>
            <a:picLocks noChangeAspect="1"/>
          </p:cNvPicPr>
          <p:nvPr userDrawn="1"/>
        </p:nvPicPr>
        <p:blipFill>
          <a:blip r:embed="rId2"/>
          <a:stretch>
            <a:fillRect/>
          </a:stretch>
        </p:blipFill>
        <p:spPr>
          <a:xfrm>
            <a:off x="1055688" y="4750594"/>
            <a:ext cx="3203575" cy="1484323"/>
          </a:xfrm>
          <a:prstGeom prst="rect">
            <a:avLst/>
          </a:prstGeom>
        </p:spPr>
      </p:pic>
      <p:sp>
        <p:nvSpPr>
          <p:cNvPr id="2" name="TextBox 1">
            <a:extLst>
              <a:ext uri="{FF2B5EF4-FFF2-40B4-BE49-F238E27FC236}">
                <a16:creationId xmlns:a16="http://schemas.microsoft.com/office/drawing/2014/main" id="{D7EAFB15-AAB9-5A1C-B2B9-BEF5FDFF026F}"/>
              </a:ext>
            </a:extLst>
          </p:cNvPr>
          <p:cNvSpPr txBox="1"/>
          <p:nvPr userDrawn="1"/>
        </p:nvSpPr>
        <p:spPr>
          <a:xfrm>
            <a:off x="982859" y="-214810"/>
            <a:ext cx="5040312" cy="1443985"/>
          </a:xfrm>
          <a:prstGeom prst="rect">
            <a:avLst/>
          </a:prstGeom>
          <a:noFill/>
        </p:spPr>
        <p:txBody>
          <a:bodyPr wrap="square" rtlCol="0">
            <a:spAutoFit/>
          </a:bodyPr>
          <a:lstStyle/>
          <a:p>
            <a:pPr>
              <a:lnSpc>
                <a:spcPts val="13000"/>
              </a:lnSpc>
            </a:pPr>
            <a:r>
              <a:rPr lang="en-US" sz="2000" b="1" i="0" dirty="0">
                <a:solidFill>
                  <a:schemeClr val="bg2"/>
                </a:solidFill>
                <a:latin typeface="Arial" panose="020B0604020202020204" pitchFamily="34" charset="0"/>
                <a:cs typeface="Arial" panose="020B0604020202020204" pitchFamily="34" charset="0"/>
              </a:rPr>
              <a:t>GUIDE SLIDE ONLY – DO NOT USE</a:t>
            </a:r>
          </a:p>
        </p:txBody>
      </p:sp>
    </p:spTree>
    <p:extLst>
      <p:ext uri="{BB962C8B-B14F-4D97-AF65-F5344CB8AC3E}">
        <p14:creationId xmlns:p14="http://schemas.microsoft.com/office/powerpoint/2010/main" val="3447059195"/>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1 Column">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E330F5B-189B-939B-994C-ADD9DDA7EED5}"/>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
        <p:nvSpPr>
          <p:cNvPr id="6" name="Text Placeholder 5">
            <a:extLst>
              <a:ext uri="{FF2B5EF4-FFF2-40B4-BE49-F238E27FC236}">
                <a16:creationId xmlns:a16="http://schemas.microsoft.com/office/drawing/2014/main" id="{850FB8F9-7475-3CFF-BC8B-CA6D0C14C521}"/>
              </a:ext>
            </a:extLst>
          </p:cNvPr>
          <p:cNvSpPr>
            <a:spLocks noGrp="1"/>
          </p:cNvSpPr>
          <p:nvPr>
            <p:ph type="body" sz="quarter" idx="11" hasCustomPrompt="1"/>
          </p:nvPr>
        </p:nvSpPr>
        <p:spPr>
          <a:xfrm>
            <a:off x="1055687" y="1606933"/>
            <a:ext cx="6877052" cy="304699"/>
          </a:xfrm>
          <a:prstGeom prst="rect">
            <a:avLst/>
          </a:prstGeom>
        </p:spPr>
        <p:txBody>
          <a:bodyPr wrap="square">
            <a:spAutoFit/>
          </a:bodyPr>
          <a:lstStyle>
            <a:lvl1pPr marL="0" indent="0">
              <a:buNone/>
              <a:defRPr sz="2200">
                <a:solidFill>
                  <a:schemeClr val="tx2"/>
                </a:solidFill>
              </a:defRPr>
            </a:lvl1pPr>
          </a:lstStyle>
          <a:p>
            <a:pPr lvl="0"/>
            <a:r>
              <a:rPr lang="en-GB" dirty="0"/>
              <a:t>Sample heading which is of a standard length </a:t>
            </a:r>
          </a:p>
        </p:txBody>
      </p:sp>
      <p:sp>
        <p:nvSpPr>
          <p:cNvPr id="11" name="Text Placeholder 2">
            <a:extLst>
              <a:ext uri="{FF2B5EF4-FFF2-40B4-BE49-F238E27FC236}">
                <a16:creationId xmlns:a16="http://schemas.microsoft.com/office/drawing/2014/main" id="{0A14A6EE-6956-3EDF-621A-AC4F1D966A19}"/>
              </a:ext>
            </a:extLst>
          </p:cNvPr>
          <p:cNvSpPr>
            <a:spLocks noGrp="1"/>
          </p:cNvSpPr>
          <p:nvPr>
            <p:ph type="body" idx="1" hasCustomPrompt="1"/>
          </p:nvPr>
        </p:nvSpPr>
        <p:spPr>
          <a:xfrm>
            <a:off x="1055687" y="1918810"/>
            <a:ext cx="6877051" cy="367005"/>
          </a:xfrm>
          <a:prstGeom prst="rect">
            <a:avLst/>
          </a:prstGeom>
        </p:spPr>
        <p:txBody>
          <a:bodyPr wrap="square" tIns="144000">
            <a:spAutoFit/>
          </a:bodyPr>
          <a:lstStyle>
            <a:lvl1pPr marL="0" indent="0">
              <a:buClr>
                <a:srgbClr val="FF116F"/>
              </a:buClr>
              <a:buSzPct val="11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Tree>
    <p:extLst>
      <p:ext uri="{BB962C8B-B14F-4D97-AF65-F5344CB8AC3E}">
        <p14:creationId xmlns:p14="http://schemas.microsoft.com/office/powerpoint/2010/main" val="25700722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2 Column">
    <p:spTree>
      <p:nvGrpSpPr>
        <p:cNvPr id="1" name=""/>
        <p:cNvGrpSpPr/>
        <p:nvPr/>
      </p:nvGrpSpPr>
      <p:grpSpPr>
        <a:xfrm>
          <a:off x="0" y="0"/>
          <a:ext cx="0" cy="0"/>
          <a:chOff x="0" y="0"/>
          <a:chExt cx="0" cy="0"/>
        </a:xfrm>
      </p:grpSpPr>
      <p:sp>
        <p:nvSpPr>
          <p:cNvPr id="4" name="Text Placeholder 5">
            <a:extLst>
              <a:ext uri="{FF2B5EF4-FFF2-40B4-BE49-F238E27FC236}">
                <a16:creationId xmlns:a16="http://schemas.microsoft.com/office/drawing/2014/main" id="{41F254D0-E3DA-29E2-B384-ED3864E9E1D7}"/>
              </a:ext>
            </a:extLst>
          </p:cNvPr>
          <p:cNvSpPr>
            <a:spLocks noGrp="1"/>
          </p:cNvSpPr>
          <p:nvPr>
            <p:ph type="body" sz="quarter" idx="11" hasCustomPrompt="1"/>
          </p:nvPr>
        </p:nvSpPr>
        <p:spPr>
          <a:xfrm>
            <a:off x="1064154"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9" name="Text Placeholder 5">
            <a:extLst>
              <a:ext uri="{FF2B5EF4-FFF2-40B4-BE49-F238E27FC236}">
                <a16:creationId xmlns:a16="http://schemas.microsoft.com/office/drawing/2014/main" id="{7E9EC2F6-221E-C40D-C562-1D405B92E60A}"/>
              </a:ext>
            </a:extLst>
          </p:cNvPr>
          <p:cNvSpPr>
            <a:spLocks noGrp="1"/>
          </p:cNvSpPr>
          <p:nvPr>
            <p:ph type="body" sz="quarter" idx="14" hasCustomPrompt="1"/>
          </p:nvPr>
        </p:nvSpPr>
        <p:spPr>
          <a:xfrm>
            <a:off x="6240463" y="1707004"/>
            <a:ext cx="4898625"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7" name="Text Placeholder 2">
            <a:extLst>
              <a:ext uri="{FF2B5EF4-FFF2-40B4-BE49-F238E27FC236}">
                <a16:creationId xmlns:a16="http://schemas.microsoft.com/office/drawing/2014/main" id="{79D16E7E-98E2-BC93-5FD5-4E0581AC07D3}"/>
              </a:ext>
            </a:extLst>
          </p:cNvPr>
          <p:cNvSpPr>
            <a:spLocks noGrp="1"/>
          </p:cNvSpPr>
          <p:nvPr>
            <p:ph type="body" idx="13" hasCustomPrompt="1"/>
          </p:nvPr>
        </p:nvSpPr>
        <p:spPr>
          <a:xfrm>
            <a:off x="6240463"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3" name="Text Placeholder 2">
            <a:extLst>
              <a:ext uri="{FF2B5EF4-FFF2-40B4-BE49-F238E27FC236}">
                <a16:creationId xmlns:a16="http://schemas.microsoft.com/office/drawing/2014/main" id="{127F52A5-FE0E-61E7-44B3-9C6AF4B470FF}"/>
              </a:ext>
            </a:extLst>
          </p:cNvPr>
          <p:cNvSpPr>
            <a:spLocks noGrp="1"/>
          </p:cNvSpPr>
          <p:nvPr>
            <p:ph type="body" idx="1" hasCustomPrompt="1"/>
          </p:nvPr>
        </p:nvSpPr>
        <p:spPr>
          <a:xfrm>
            <a:off x="1064154" y="2327828"/>
            <a:ext cx="4895851"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12" name="Title 1">
            <a:extLst>
              <a:ext uri="{FF2B5EF4-FFF2-40B4-BE49-F238E27FC236}">
                <a16:creationId xmlns:a16="http://schemas.microsoft.com/office/drawing/2014/main" id="{129629DF-8E5C-DEA8-2F90-A2E856B892CE}"/>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6444608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3 Column Text">
    <p:spTree>
      <p:nvGrpSpPr>
        <p:cNvPr id="1" name=""/>
        <p:cNvGrpSpPr/>
        <p:nvPr/>
      </p:nvGrpSpPr>
      <p:grpSpPr>
        <a:xfrm>
          <a:off x="0" y="0"/>
          <a:ext cx="0" cy="0"/>
          <a:chOff x="0" y="0"/>
          <a:chExt cx="0" cy="0"/>
        </a:xfrm>
      </p:grpSpPr>
      <p:sp>
        <p:nvSpPr>
          <p:cNvPr id="14" name="Text Placeholder 5">
            <a:extLst>
              <a:ext uri="{FF2B5EF4-FFF2-40B4-BE49-F238E27FC236}">
                <a16:creationId xmlns:a16="http://schemas.microsoft.com/office/drawing/2014/main" id="{3A5B9AF1-B60F-A8B6-0F56-209C8B4A6615}"/>
              </a:ext>
            </a:extLst>
          </p:cNvPr>
          <p:cNvSpPr>
            <a:spLocks noGrp="1"/>
          </p:cNvSpPr>
          <p:nvPr>
            <p:ph type="body" sz="quarter" idx="14" hasCustomPrompt="1"/>
          </p:nvPr>
        </p:nvSpPr>
        <p:spPr>
          <a:xfrm>
            <a:off x="4511795" y="1700213"/>
            <a:ext cx="3170444"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9" name="Text Placeholder 5">
            <a:extLst>
              <a:ext uri="{FF2B5EF4-FFF2-40B4-BE49-F238E27FC236}">
                <a16:creationId xmlns:a16="http://schemas.microsoft.com/office/drawing/2014/main" id="{FCE1823B-3C73-9BE9-364D-36563FF91190}"/>
              </a:ext>
            </a:extLst>
          </p:cNvPr>
          <p:cNvSpPr>
            <a:spLocks noGrp="1"/>
          </p:cNvSpPr>
          <p:nvPr>
            <p:ph type="body" sz="quarter" idx="17" hasCustomPrompt="1"/>
          </p:nvPr>
        </p:nvSpPr>
        <p:spPr>
          <a:xfrm>
            <a:off x="7939388" y="1700213"/>
            <a:ext cx="3205391"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2" name="Text Placeholder 5">
            <a:extLst>
              <a:ext uri="{FF2B5EF4-FFF2-40B4-BE49-F238E27FC236}">
                <a16:creationId xmlns:a16="http://schemas.microsoft.com/office/drawing/2014/main" id="{E65F584A-DDDF-BC7A-9292-AB3F32A7835F}"/>
              </a:ext>
            </a:extLst>
          </p:cNvPr>
          <p:cNvSpPr>
            <a:spLocks noGrp="1"/>
          </p:cNvSpPr>
          <p:nvPr>
            <p:ph type="body" sz="quarter" idx="18" hasCustomPrompt="1"/>
          </p:nvPr>
        </p:nvSpPr>
        <p:spPr>
          <a:xfrm>
            <a:off x="1065861" y="1700213"/>
            <a:ext cx="3193402" cy="609398"/>
          </a:xfrm>
          <a:prstGeom prst="rect">
            <a:avLst/>
          </a:prstGeom>
        </p:spPr>
        <p:txBody>
          <a:bodyPr wrap="square" anchor="t" anchorCtr="0">
            <a:spAutoFit/>
          </a:bodyPr>
          <a:lstStyle>
            <a:lvl1pPr marL="0" indent="0">
              <a:buNone/>
              <a:defRPr sz="2200">
                <a:solidFill>
                  <a:schemeClr val="tx2"/>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GB" dirty="0"/>
              <a:t>Sample heading which is of a standard length</a:t>
            </a:r>
          </a:p>
        </p:txBody>
      </p:sp>
      <p:sp>
        <p:nvSpPr>
          <p:cNvPr id="18" name="Text Placeholder 2">
            <a:extLst>
              <a:ext uri="{FF2B5EF4-FFF2-40B4-BE49-F238E27FC236}">
                <a16:creationId xmlns:a16="http://schemas.microsoft.com/office/drawing/2014/main" id="{2F2C3E46-A109-DF50-FCAE-271F5D85FD8E}"/>
              </a:ext>
            </a:extLst>
          </p:cNvPr>
          <p:cNvSpPr>
            <a:spLocks noGrp="1"/>
          </p:cNvSpPr>
          <p:nvPr>
            <p:ph type="body" idx="16" hasCustomPrompt="1"/>
          </p:nvPr>
        </p:nvSpPr>
        <p:spPr>
          <a:xfrm>
            <a:off x="7939389" y="2319955"/>
            <a:ext cx="3203576"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add text</a:t>
            </a:r>
          </a:p>
        </p:txBody>
      </p:sp>
      <p:sp>
        <p:nvSpPr>
          <p:cNvPr id="13" name="Text Placeholder 2">
            <a:extLst>
              <a:ext uri="{FF2B5EF4-FFF2-40B4-BE49-F238E27FC236}">
                <a16:creationId xmlns:a16="http://schemas.microsoft.com/office/drawing/2014/main" id="{F53F6635-3DCB-2CD4-190B-9462C020914F}"/>
              </a:ext>
            </a:extLst>
          </p:cNvPr>
          <p:cNvSpPr>
            <a:spLocks noGrp="1"/>
          </p:cNvSpPr>
          <p:nvPr>
            <p:ph type="body" idx="13" hasCustomPrompt="1"/>
          </p:nvPr>
        </p:nvSpPr>
        <p:spPr>
          <a:xfrm>
            <a:off x="4511795" y="2319955"/>
            <a:ext cx="3168649"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4" name="Text Placeholder 2">
            <a:extLst>
              <a:ext uri="{FF2B5EF4-FFF2-40B4-BE49-F238E27FC236}">
                <a16:creationId xmlns:a16="http://schemas.microsoft.com/office/drawing/2014/main" id="{725C163B-3D86-6C59-751D-D19C07880C6C}"/>
              </a:ext>
            </a:extLst>
          </p:cNvPr>
          <p:cNvSpPr>
            <a:spLocks noGrp="1"/>
          </p:cNvSpPr>
          <p:nvPr>
            <p:ph type="body" idx="19" hasCustomPrompt="1"/>
          </p:nvPr>
        </p:nvSpPr>
        <p:spPr>
          <a:xfrm>
            <a:off x="1065861" y="2319955"/>
            <a:ext cx="3191594" cy="367005"/>
          </a:xfrm>
          <a:prstGeom prst="rect">
            <a:avLst/>
          </a:prstGeom>
        </p:spPr>
        <p:txBody>
          <a:bodyPr wrap="square" tIns="144000">
            <a:spAutoFit/>
          </a:bodyPr>
          <a:lstStyle>
            <a:lvl1pPr marL="0" indent="0">
              <a:buClr>
                <a:srgbClr val="FF116F"/>
              </a:buClr>
              <a:buSzPct val="150000"/>
              <a:buFont typeface="Arial" panose="020B0604020202020204" pitchFamily="34" charset="0"/>
              <a:buNone/>
              <a:defRPr sz="1600" b="0" i="0">
                <a:solidFill>
                  <a:schemeClr val="tx2"/>
                </a:solidFill>
                <a:latin typeface="Arial" panose="020B0604020202020204" pitchFamily="34" charset="0"/>
                <a:cs typeface="Arial" panose="020B0604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add text</a:t>
            </a:r>
          </a:p>
        </p:txBody>
      </p:sp>
      <p:sp>
        <p:nvSpPr>
          <p:cNvPr id="7" name="Title 1">
            <a:extLst>
              <a:ext uri="{FF2B5EF4-FFF2-40B4-BE49-F238E27FC236}">
                <a16:creationId xmlns:a16="http://schemas.microsoft.com/office/drawing/2014/main" id="{9B6FAEC6-EF9A-9B80-58FA-95FC2D90C566}"/>
              </a:ext>
            </a:extLst>
          </p:cNvPr>
          <p:cNvSpPr>
            <a:spLocks noGrp="1"/>
          </p:cNvSpPr>
          <p:nvPr>
            <p:ph type="title" hasCustomPrompt="1"/>
          </p:nvPr>
        </p:nvSpPr>
        <p:spPr>
          <a:xfrm>
            <a:off x="1055941" y="873125"/>
            <a:ext cx="4032171" cy="524553"/>
          </a:xfrm>
          <a:prstGeom prst="rect">
            <a:avLst/>
          </a:prstGeom>
          <a:solidFill>
            <a:schemeClr val="accent1"/>
          </a:solidFill>
        </p:spPr>
        <p:txBody>
          <a:bodyPr wrap="none" lIns="108000" tIns="72000" rIns="72000" bIns="36000" anchor="ctr" anchorCtr="0">
            <a:spAutoFit/>
          </a:bodyPr>
          <a:lstStyle>
            <a:lvl1pPr>
              <a:defRPr sz="3000">
                <a:solidFill>
                  <a:schemeClr val="bg2"/>
                </a:solidFill>
              </a:defRPr>
            </a:lvl1pPr>
          </a:lstStyle>
          <a:p>
            <a:r>
              <a:rPr lang="en-US" dirty="0"/>
              <a:t>Click to add headline</a:t>
            </a:r>
            <a:endParaRPr lang="en-AU" dirty="0"/>
          </a:p>
        </p:txBody>
      </p:sp>
    </p:spTree>
    <p:extLst>
      <p:ext uri="{BB962C8B-B14F-4D97-AF65-F5344CB8AC3E}">
        <p14:creationId xmlns:p14="http://schemas.microsoft.com/office/powerpoint/2010/main" val="3252252224"/>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DEE06F2-171C-744A-E13D-C998FFCFAD83}"/>
              </a:ext>
            </a:extLst>
          </p:cNvPr>
          <p:cNvSpPr>
            <a:spLocks noGrp="1"/>
          </p:cNvSpPr>
          <p:nvPr>
            <p:ph type="title"/>
          </p:nvPr>
        </p:nvSpPr>
        <p:spPr>
          <a:xfrm>
            <a:off x="1055688" y="903151"/>
            <a:ext cx="10080625" cy="427040"/>
          </a:xfrm>
          <a:prstGeom prst="rect">
            <a:avLst/>
          </a:prstGeom>
        </p:spPr>
        <p:txBody>
          <a:bodyPr vert="horz" wrap="square" lIns="0" tIns="0" rIns="0" bIns="0" rtlCol="0" anchor="ctr">
            <a:spAutoFit/>
          </a:bodyPr>
          <a:lstStyle/>
          <a:p>
            <a:r>
              <a:rPr lang="en-US" dirty="0"/>
              <a:t>Click to edit Master title style</a:t>
            </a:r>
            <a:endParaRPr lang="en-AU" dirty="0"/>
          </a:p>
        </p:txBody>
      </p:sp>
      <p:sp>
        <p:nvSpPr>
          <p:cNvPr id="8" name="Footer Placeholder 4">
            <a:extLst>
              <a:ext uri="{FF2B5EF4-FFF2-40B4-BE49-F238E27FC236}">
                <a16:creationId xmlns:a16="http://schemas.microsoft.com/office/drawing/2014/main" id="{5F0FC912-1177-BB05-0F8A-D28C9D46C1C5}"/>
              </a:ext>
            </a:extLst>
          </p:cNvPr>
          <p:cNvSpPr txBox="1">
            <a:spLocks/>
          </p:cNvSpPr>
          <p:nvPr userDrawn="1"/>
        </p:nvSpPr>
        <p:spPr>
          <a:xfrm>
            <a:off x="515937"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AU" b="0" dirty="0">
                <a:solidFill>
                  <a:schemeClr val="accent5"/>
                </a:solidFill>
              </a:rPr>
              <a:t>© Manufacturing Skills Queensland 2025</a:t>
            </a:r>
          </a:p>
        </p:txBody>
      </p:sp>
      <p:sp>
        <p:nvSpPr>
          <p:cNvPr id="9" name="Footer Placeholder 4">
            <a:extLst>
              <a:ext uri="{FF2B5EF4-FFF2-40B4-BE49-F238E27FC236}">
                <a16:creationId xmlns:a16="http://schemas.microsoft.com/office/drawing/2014/main" id="{58039AFE-CCDD-AD37-D34E-F65CFEAB83CA}"/>
              </a:ext>
            </a:extLst>
          </p:cNvPr>
          <p:cNvSpPr txBox="1">
            <a:spLocks/>
          </p:cNvSpPr>
          <p:nvPr userDrawn="1"/>
        </p:nvSpPr>
        <p:spPr>
          <a:xfrm>
            <a:off x="7561263" y="6633970"/>
            <a:ext cx="4114800" cy="123111"/>
          </a:xfrm>
          <a:prstGeom prst="rect">
            <a:avLst/>
          </a:prstGeom>
        </p:spPr>
        <p:txBody>
          <a:bodyPr vert="horz" lIns="0" tIns="0" rIns="0" bIns="0" rtlCol="0" anchor="ctr">
            <a:spAutoFit/>
          </a:bodyPr>
          <a:lstStyle>
            <a:defPPr>
              <a:defRPr lang="en-US"/>
            </a:defPPr>
            <a:lvl1pPr marL="0" algn="l" defTabSz="914400" rtl="0" eaLnBrk="1" latinLnBrk="0" hangingPunct="1">
              <a:defRPr sz="8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7C38B2F5-1F4E-421C-A073-1DF85226CA25}" type="slidenum">
              <a:rPr lang="en-AU" b="0" smtClean="0"/>
              <a:pPr algn="r"/>
              <a:t>‹#›</a:t>
            </a:fld>
            <a:endParaRPr lang="en-AU" b="0" dirty="0"/>
          </a:p>
        </p:txBody>
      </p:sp>
      <p:sp>
        <p:nvSpPr>
          <p:cNvPr id="10" name="Rectangle 9">
            <a:extLst>
              <a:ext uri="{FF2B5EF4-FFF2-40B4-BE49-F238E27FC236}">
                <a16:creationId xmlns:a16="http://schemas.microsoft.com/office/drawing/2014/main" id="{A9308AA4-5C48-AED8-084C-DCEE29E1DFE1}"/>
              </a:ext>
            </a:extLst>
          </p:cNvPr>
          <p:cNvSpPr/>
          <p:nvPr userDrawn="1"/>
        </p:nvSpPr>
        <p:spPr>
          <a:xfrm rot="5400000">
            <a:off x="6073138" y="739140"/>
            <a:ext cx="45719" cy="12192001"/>
          </a:xfrm>
          <a:prstGeom prst="rect">
            <a:avLst/>
          </a:prstGeom>
          <a:gradFill>
            <a:gsLst>
              <a:gs pos="0">
                <a:schemeClr val="accent1"/>
              </a:gs>
              <a:gs pos="100000">
                <a:schemeClr val="accent3"/>
              </a:gs>
            </a:gsLst>
            <a:lin ang="120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2" name="Text Placeholder 2">
            <a:extLst>
              <a:ext uri="{FF2B5EF4-FFF2-40B4-BE49-F238E27FC236}">
                <a16:creationId xmlns:a16="http://schemas.microsoft.com/office/drawing/2014/main" id="{AAF486E1-0E4E-2D16-2331-0B2190DEFA49}"/>
              </a:ext>
            </a:extLst>
          </p:cNvPr>
          <p:cNvSpPr>
            <a:spLocks noGrp="1"/>
          </p:cNvSpPr>
          <p:nvPr>
            <p:ph type="body" idx="1"/>
          </p:nvPr>
        </p:nvSpPr>
        <p:spPr>
          <a:xfrm>
            <a:off x="1055688" y="1704361"/>
            <a:ext cx="10080625" cy="1586075"/>
          </a:xfrm>
          <a:prstGeom prst="rect">
            <a:avLst/>
          </a:prstGeom>
        </p:spPr>
        <p:txBody>
          <a:bodyPr vert="horz" wrap="square" lIns="0" tIns="0" rIns="0" bIns="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3296583910"/>
      </p:ext>
    </p:extLst>
  </p:cSld>
  <p:clrMap bg1="lt1" tx1="dk1" bg2="lt2" tx2="dk2" accent1="accent1" accent2="accent2" accent3="accent3" accent4="accent4" accent5="accent5" accent6="accent6" hlink="hlink" folHlink="folHlink"/>
  <p:sldLayoutIdLst>
    <p:sldLayoutId id="2147483747" r:id="rId1"/>
    <p:sldLayoutId id="2147483649" r:id="rId2"/>
    <p:sldLayoutId id="2147483763" r:id="rId3"/>
    <p:sldLayoutId id="2147483765" r:id="rId4"/>
    <p:sldLayoutId id="2147483766" r:id="rId5"/>
    <p:sldLayoutId id="2147483767" r:id="rId6"/>
    <p:sldLayoutId id="2147483721" r:id="rId7"/>
    <p:sldLayoutId id="2147483683" r:id="rId8"/>
    <p:sldLayoutId id="2147483717" r:id="rId9"/>
    <p:sldLayoutId id="2147483733" r:id="rId10"/>
    <p:sldLayoutId id="2147483749" r:id="rId11"/>
    <p:sldLayoutId id="2147483722" r:id="rId12"/>
    <p:sldLayoutId id="2147483724" r:id="rId13"/>
    <p:sldLayoutId id="2147483750" r:id="rId14"/>
    <p:sldLayoutId id="2147483728" r:id="rId15"/>
    <p:sldLayoutId id="2147483745" r:id="rId16"/>
    <p:sldLayoutId id="2147483752" r:id="rId17"/>
    <p:sldLayoutId id="2147483741" r:id="rId18"/>
    <p:sldLayoutId id="2147483740" r:id="rId19"/>
    <p:sldLayoutId id="2147483676" r:id="rId20"/>
    <p:sldLayoutId id="2147483730" r:id="rId21"/>
    <p:sldLayoutId id="2147483720" r:id="rId22"/>
    <p:sldLayoutId id="2147483731" r:id="rId23"/>
    <p:sldLayoutId id="2147483743" r:id="rId24"/>
    <p:sldLayoutId id="2147483744" r:id="rId25"/>
    <p:sldLayoutId id="2147483771" r:id="rId26"/>
    <p:sldLayoutId id="2147483772" r:id="rId27"/>
    <p:sldLayoutId id="2147483773" r:id="rId28"/>
    <p:sldLayoutId id="2147483774" r:id="rId29"/>
    <p:sldLayoutId id="2147483775" r:id="rId30"/>
    <p:sldLayoutId id="2147483753" r:id="rId31"/>
    <p:sldLayoutId id="2147483734" r:id="rId32"/>
    <p:sldLayoutId id="2147483735" r:id="rId33"/>
    <p:sldLayoutId id="2147483736" r:id="rId34"/>
    <p:sldLayoutId id="2147483758" r:id="rId35"/>
    <p:sldLayoutId id="2147483760" r:id="rId36"/>
    <p:sldLayoutId id="2147483768" r:id="rId37"/>
    <p:sldLayoutId id="2147483761" r:id="rId38"/>
    <p:sldLayoutId id="2147483762" r:id="rId39"/>
    <p:sldLayoutId id="2147483754" r:id="rId40"/>
    <p:sldLayoutId id="2147483727" r:id="rId41"/>
    <p:sldLayoutId id="2147483746" r:id="rId42"/>
    <p:sldLayoutId id="2147483769" r:id="rId43"/>
    <p:sldLayoutId id="2147483770" r:id="rId44"/>
    <p:sldLayoutId id="2147483777" r:id="rId45"/>
    <p:sldLayoutId id="2147483776" r:id="rId46"/>
    <p:sldLayoutId id="2147483780" r:id="rId47"/>
    <p:sldLayoutId id="2147483779" r:id="rId48"/>
    <p:sldLayoutId id="2147483778" r:id="rId49"/>
    <p:sldLayoutId id="2147483650" r:id="rId50"/>
    <p:sldLayoutId id="2147483651" r:id="rId51"/>
    <p:sldLayoutId id="2147483652" r:id="rId52"/>
    <p:sldLayoutId id="2147483653" r:id="rId53"/>
    <p:sldLayoutId id="2147483654" r:id="rId54"/>
    <p:sldLayoutId id="2147483655" r:id="rId55"/>
    <p:sldLayoutId id="2147483657" r:id="rId56"/>
    <p:sldLayoutId id="2147483658" r:id="rId57"/>
    <p:sldLayoutId id="2147483659" r:id="rId58"/>
  </p:sldLayoutIdLst>
  <p:hf hdr="0" dt="0"/>
  <p:txStyles>
    <p:titleStyle>
      <a:lvl1pPr algn="l" defTabSz="914400" rtl="0" eaLnBrk="1" latinLnBrk="0" hangingPunct="1">
        <a:lnSpc>
          <a:spcPct val="90000"/>
        </a:lnSpc>
        <a:spcBef>
          <a:spcPct val="0"/>
        </a:spcBef>
        <a:buNone/>
        <a:defRPr sz="3000" b="1" i="0"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600" b="1" i="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325">
          <p15:clr>
            <a:srgbClr val="F26B43"/>
          </p15:clr>
        </p15:guide>
        <p15:guide id="5" pos="665">
          <p15:clr>
            <a:srgbClr val="F26B43"/>
          </p15:clr>
        </p15:guide>
        <p15:guide id="6" pos="7015">
          <p15:clr>
            <a:srgbClr val="F26B43"/>
          </p15:clr>
        </p15:guide>
        <p15:guide id="7" pos="7355">
          <p15:clr>
            <a:srgbClr val="F26B43"/>
          </p15:clr>
        </p15:guide>
        <p15:guide id="12" pos="2842">
          <p15:clr>
            <a:srgbClr val="F26B43"/>
          </p15:clr>
        </p15:guide>
        <p15:guide id="13" pos="4838">
          <p15:clr>
            <a:srgbClr val="F26B43"/>
          </p15:clr>
        </p15:guide>
        <p15:guide id="14" orient="horz" pos="550">
          <p15:clr>
            <a:srgbClr val="F26B43"/>
          </p15:clr>
        </p15:guide>
        <p15:guide id="15" orient="horz" pos="1071">
          <p15:clr>
            <a:srgbClr val="F26B43"/>
          </p15:clr>
        </p15:guide>
        <p15:guide id="16" orient="horz" pos="4133">
          <p15:clr>
            <a:srgbClr val="F26B43"/>
          </p15:clr>
        </p15:guide>
        <p15:guide id="17" pos="3749">
          <p15:clr>
            <a:srgbClr val="F26B43"/>
          </p15:clr>
        </p15:guide>
        <p15:guide id="18" pos="3931">
          <p15:clr>
            <a:srgbClr val="F26B43"/>
          </p15:clr>
        </p15:guide>
        <p15:guide id="19" pos="2683">
          <p15:clr>
            <a:srgbClr val="F26B43"/>
          </p15:clr>
        </p15:guide>
        <p15:guide id="20" pos="4997">
          <p15:clr>
            <a:srgbClr val="F26B43"/>
          </p15:clr>
        </p15:guide>
        <p15:guide id="21" pos="3341">
          <p15:clr>
            <a:srgbClr val="F26B43"/>
          </p15:clr>
        </p15:guide>
        <p15:guide id="22" pos="4339">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8.emf"/><Relationship Id="rId1" Type="http://schemas.openxmlformats.org/officeDocument/2006/relationships/slideLayout" Target="../slideLayouts/slideLayout20.xml"/><Relationship Id="rId5" Type="http://schemas.openxmlformats.org/officeDocument/2006/relationships/image" Target="../media/image35.jpeg"/><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video" Target="https://www.youtube.com/embed/3QAcfk27jXI" TargetMode="External"/><Relationship Id="rId6" Type="http://schemas.openxmlformats.org/officeDocument/2006/relationships/image" Target="../media/image37.jpeg"/><Relationship Id="rId5" Type="http://schemas.openxmlformats.org/officeDocument/2006/relationships/image" Target="../media/image9.emf"/><Relationship Id="rId4" Type="http://schemas.openxmlformats.org/officeDocument/2006/relationships/image" Target="../media/image8.emf"/></Relationships>
</file>

<file path=ppt/slides/_rels/slide1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8.emf"/><Relationship Id="rId1" Type="http://schemas.openxmlformats.org/officeDocument/2006/relationships/slideLayout" Target="../slideLayouts/slideLayout20.xml"/><Relationship Id="rId4" Type="http://schemas.openxmlformats.org/officeDocument/2006/relationships/image" Target="../media/image39.jpeg"/></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5.jpeg"/><Relationship Id="rId1" Type="http://schemas.openxmlformats.org/officeDocument/2006/relationships/slideLayout" Target="../slideLayouts/slideLayout20.xml"/><Relationship Id="rId5" Type="http://schemas.openxmlformats.org/officeDocument/2006/relationships/image" Target="../media/image41.jpeg"/><Relationship Id="rId4" Type="http://schemas.openxmlformats.org/officeDocument/2006/relationships/image" Target="../media/image40.jpeg"/></Relationships>
</file>

<file path=ppt/slides/_rels/slide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36.xml"/></Relationships>
</file>

<file path=ppt/slides/_rels/slide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8.emf"/><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3.jpe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24.jpeg"/><Relationship Id="rId1" Type="http://schemas.openxmlformats.org/officeDocument/2006/relationships/slideLayout" Target="../slideLayouts/slideLayout20.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8.emf"/><Relationship Id="rId1" Type="http://schemas.openxmlformats.org/officeDocument/2006/relationships/slideLayout" Target="../slideLayouts/slideLayout20.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BA3E8C-BBEC-DA23-889C-F38AC76ABFC6}"/>
            </a:ext>
          </a:extLst>
        </p:cNvPr>
        <p:cNvGrpSpPr/>
        <p:nvPr/>
      </p:nvGrpSpPr>
      <p:grpSpPr>
        <a:xfrm>
          <a:off x="0" y="0"/>
          <a:ext cx="0" cy="0"/>
          <a:chOff x="0" y="0"/>
          <a:chExt cx="0" cy="0"/>
        </a:xfrm>
      </p:grpSpPr>
      <p:pic>
        <p:nvPicPr>
          <p:cNvPr id="1026" name="Picture 2" descr="Drill Press - Northeastern Makerspaces"/>
          <p:cNvPicPr>
            <a:picLocks noGrp="1" noChangeAspect="1" noChangeArrowheads="1"/>
          </p:cNvPicPr>
          <p:nvPr>
            <p:ph type="pic" sz="quarter" idx="11"/>
          </p:nvPr>
        </p:nvPicPr>
        <p:blipFill>
          <a:blip r:embed="rId2" cstate="screen">
            <a:extLst>
              <a:ext uri="{28A0092B-C50C-407E-A947-70E740481C1C}">
                <a14:useLocalDpi xmlns:a14="http://schemas.microsoft.com/office/drawing/2010/main" val="0"/>
              </a:ext>
            </a:extLst>
          </a:blip>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 name="Picture Placeholder 14" descr="A person working on a machine&#10;&#10;AI-generated content may be incorrect.">
            <a:extLst>
              <a:ext uri="{FF2B5EF4-FFF2-40B4-BE49-F238E27FC236}">
                <a16:creationId xmlns:a16="http://schemas.microsoft.com/office/drawing/2014/main" id="{79C64BDE-6EFE-F1C0-F540-A987C4B7B2A4}"/>
              </a:ext>
            </a:extLst>
          </p:cNvPr>
          <p:cNvPicPr>
            <a:picLocks noChangeAspect="1"/>
          </p:cNvPicPr>
          <p:nvPr/>
        </p:nvPicPr>
        <p:blipFill>
          <a:blip r:embed="rId3" cstate="screen">
            <a:extLst>
              <a:ext uri="{28A0092B-C50C-407E-A947-70E740481C1C}">
                <a14:useLocalDpi xmlns:a14="http://schemas.microsoft.com/office/drawing/2010/main" val="0"/>
              </a:ext>
            </a:extLst>
          </a:blip>
          <a:srcRect/>
          <a:stretch/>
        </p:blipFill>
        <p:spPr>
          <a:xfrm rot="276799">
            <a:off x="11582400" y="242887"/>
            <a:ext cx="364331" cy="154782"/>
          </a:xfrm>
          <a:prstGeom prst="rect">
            <a:avLst/>
          </a:prstGeom>
          <a:noFill/>
          <a:ln>
            <a:noFill/>
          </a:ln>
        </p:spPr>
      </p:pic>
      <p:pic>
        <p:nvPicPr>
          <p:cNvPr id="6" name="Picture Placeholder 14" descr="A person working on a machine&#10;&#10;AI-generated content may be incorrect.">
            <a:extLst>
              <a:ext uri="{FF2B5EF4-FFF2-40B4-BE49-F238E27FC236}">
                <a16:creationId xmlns:a16="http://schemas.microsoft.com/office/drawing/2014/main" id="{857684CC-FADF-5816-1DC8-23DBCF2E1314}"/>
              </a:ext>
            </a:extLst>
          </p:cNvPr>
          <p:cNvPicPr>
            <a:picLocks noChangeAspect="1"/>
          </p:cNvPicPr>
          <p:nvPr/>
        </p:nvPicPr>
        <p:blipFill>
          <a:blip r:embed="rId4" cstate="screen">
            <a:extLst>
              <a:ext uri="{28A0092B-C50C-407E-A947-70E740481C1C}">
                <a14:useLocalDpi xmlns:a14="http://schemas.microsoft.com/office/drawing/2010/main" val="0"/>
              </a:ext>
            </a:extLst>
          </a:blip>
          <a:srcRect/>
          <a:stretch/>
        </p:blipFill>
        <p:spPr>
          <a:xfrm rot="263675">
            <a:off x="11563350" y="435769"/>
            <a:ext cx="364331" cy="154782"/>
          </a:xfrm>
          <a:prstGeom prst="rect">
            <a:avLst/>
          </a:prstGeom>
          <a:noFill/>
          <a:ln>
            <a:noFill/>
          </a:ln>
        </p:spPr>
      </p:pic>
      <p:pic>
        <p:nvPicPr>
          <p:cNvPr id="7" name="Picture Placeholder 14" descr="A person working on a machine&#10;&#10;AI-generated content may be incorrect.">
            <a:extLst>
              <a:ext uri="{FF2B5EF4-FFF2-40B4-BE49-F238E27FC236}">
                <a16:creationId xmlns:a16="http://schemas.microsoft.com/office/drawing/2014/main" id="{F8D8FF6D-3842-9877-6808-A6B955C25FB4}"/>
              </a:ext>
            </a:extLst>
          </p:cNvPr>
          <p:cNvPicPr>
            <a:picLocks noChangeAspect="1"/>
          </p:cNvPicPr>
          <p:nvPr/>
        </p:nvPicPr>
        <p:blipFill>
          <a:blip r:embed="rId5" cstate="screen">
            <a:extLst>
              <a:ext uri="{28A0092B-C50C-407E-A947-70E740481C1C}">
                <a14:useLocalDpi xmlns:a14="http://schemas.microsoft.com/office/drawing/2010/main" val="0"/>
              </a:ext>
            </a:extLst>
          </a:blip>
          <a:srcRect/>
          <a:stretch/>
        </p:blipFill>
        <p:spPr>
          <a:xfrm rot="265973">
            <a:off x="11537517" y="613740"/>
            <a:ext cx="388919" cy="135060"/>
          </a:xfrm>
          <a:prstGeom prst="rect">
            <a:avLst/>
          </a:prstGeom>
          <a:noFill/>
        </p:spPr>
      </p:pic>
      <p:sp>
        <p:nvSpPr>
          <p:cNvPr id="3" name="Title 2">
            <a:extLst>
              <a:ext uri="{FF2B5EF4-FFF2-40B4-BE49-F238E27FC236}">
                <a16:creationId xmlns:a16="http://schemas.microsoft.com/office/drawing/2014/main" id="{CE0C711E-6545-D164-5F0A-C255179446EE}"/>
              </a:ext>
            </a:extLst>
          </p:cNvPr>
          <p:cNvSpPr>
            <a:spLocks noGrp="1"/>
          </p:cNvSpPr>
          <p:nvPr>
            <p:ph type="ctrTitle"/>
          </p:nvPr>
        </p:nvSpPr>
        <p:spPr>
          <a:xfrm>
            <a:off x="1064653" y="2626590"/>
            <a:ext cx="9293927" cy="903700"/>
          </a:xfrm>
        </p:spPr>
        <p:txBody>
          <a:bodyPr/>
          <a:lstStyle/>
          <a:p>
            <a:r>
              <a:rPr lang="en-US" dirty="0"/>
              <a:t>How To Use A Drill Press</a:t>
            </a:r>
          </a:p>
        </p:txBody>
      </p:sp>
      <p:sp>
        <p:nvSpPr>
          <p:cNvPr id="5" name="Text Placeholder 4">
            <a:extLst>
              <a:ext uri="{FF2B5EF4-FFF2-40B4-BE49-F238E27FC236}">
                <a16:creationId xmlns:a16="http://schemas.microsoft.com/office/drawing/2014/main" id="{1F457EE3-7089-BEE0-D389-47DAAEF3DBF9}"/>
              </a:ext>
            </a:extLst>
          </p:cNvPr>
          <p:cNvSpPr>
            <a:spLocks noGrp="1"/>
          </p:cNvSpPr>
          <p:nvPr>
            <p:ph type="body" sz="quarter" idx="10"/>
          </p:nvPr>
        </p:nvSpPr>
        <p:spPr>
          <a:xfrm>
            <a:off x="1064653" y="1537594"/>
            <a:ext cx="4191954" cy="903700"/>
          </a:xfrm>
        </p:spPr>
        <p:txBody>
          <a:bodyPr/>
          <a:lstStyle/>
          <a:p>
            <a:r>
              <a:rPr lang="en-US" dirty="0"/>
              <a:t>Module 4.3</a:t>
            </a:r>
          </a:p>
        </p:txBody>
      </p:sp>
    </p:spTree>
    <p:extLst>
      <p:ext uri="{BB962C8B-B14F-4D97-AF65-F5344CB8AC3E}">
        <p14:creationId xmlns:p14="http://schemas.microsoft.com/office/powerpoint/2010/main" val="22488241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048891-2F81-72D7-0488-28189FA8D40D}"/>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111EE3E7-7D9D-6D62-5B29-C21553C0C031}"/>
              </a:ext>
            </a:extLst>
          </p:cNvPr>
          <p:cNvSpPr>
            <a:spLocks noGrp="1"/>
          </p:cNvSpPr>
          <p:nvPr>
            <p:ph type="title"/>
          </p:nvPr>
        </p:nvSpPr>
        <p:spPr>
          <a:xfrm>
            <a:off x="897766" y="165265"/>
            <a:ext cx="3987287" cy="940051"/>
          </a:xfrm>
        </p:spPr>
        <p:txBody>
          <a:bodyPr/>
          <a:lstStyle/>
          <a:p>
            <a:pPr algn="ctr"/>
            <a:r>
              <a:rPr lang="en-US" dirty="0"/>
              <a:t>Twist drills </a:t>
            </a:r>
            <a:br>
              <a:rPr lang="en-US" dirty="0"/>
            </a:br>
            <a:r>
              <a:rPr lang="en-US" dirty="0"/>
              <a:t>cutting angles/faces </a:t>
            </a:r>
          </a:p>
        </p:txBody>
      </p:sp>
      <p:sp>
        <p:nvSpPr>
          <p:cNvPr id="9" name="Text Placeholder 6">
            <a:extLst>
              <a:ext uri="{FF2B5EF4-FFF2-40B4-BE49-F238E27FC236}">
                <a16:creationId xmlns:a16="http://schemas.microsoft.com/office/drawing/2014/main" id="{3959710D-98BD-7261-A449-630F82850EB5}"/>
              </a:ext>
            </a:extLst>
          </p:cNvPr>
          <p:cNvSpPr txBox="1">
            <a:spLocks/>
          </p:cNvSpPr>
          <p:nvPr/>
        </p:nvSpPr>
        <p:spPr>
          <a:xfrm>
            <a:off x="0" y="336632"/>
            <a:ext cx="339305" cy="191326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CUTTING ANGELS</a:t>
            </a:r>
          </a:p>
        </p:txBody>
      </p:sp>
      <p:sp>
        <p:nvSpPr>
          <p:cNvPr id="10" name="Rectangle 9">
            <a:extLst>
              <a:ext uri="{FF2B5EF4-FFF2-40B4-BE49-F238E27FC236}">
                <a16:creationId xmlns:a16="http://schemas.microsoft.com/office/drawing/2014/main" id="{E34C9BC0-EA82-4AB7-E78C-366B02A58B68}"/>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CF8B2180-E6D6-B03B-2B40-ABDE10F4E3A4}"/>
              </a:ext>
            </a:extLst>
          </p:cNvPr>
          <p:cNvPicPr>
            <a:picLocks noChangeAspect="1"/>
          </p:cNvPicPr>
          <p:nvPr/>
        </p:nvPicPr>
        <p:blipFill>
          <a:blip r:embed="rId2"/>
          <a:stretch>
            <a:fillRect/>
          </a:stretch>
        </p:blipFill>
        <p:spPr>
          <a:xfrm>
            <a:off x="75358" y="45909"/>
            <a:ext cx="187932" cy="251236"/>
          </a:xfrm>
          <a:prstGeom prst="rect">
            <a:avLst/>
          </a:prstGeom>
        </p:spPr>
      </p:pic>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95858" y="168315"/>
            <a:ext cx="6318155" cy="6337993"/>
          </a:xfrm>
          <a:prstGeom prst="rect">
            <a:avLst/>
          </a:prstGeom>
        </p:spPr>
      </p:pic>
      <p:sp>
        <p:nvSpPr>
          <p:cNvPr id="12" name="TextBox 11"/>
          <p:cNvSpPr txBox="1"/>
          <p:nvPr/>
        </p:nvSpPr>
        <p:spPr>
          <a:xfrm>
            <a:off x="569702" y="1490651"/>
            <a:ext cx="4895758" cy="3693319"/>
          </a:xfrm>
          <a:prstGeom prst="rect">
            <a:avLst/>
          </a:prstGeom>
          <a:noFill/>
        </p:spPr>
        <p:txBody>
          <a:bodyPr wrap="square" rtlCol="0">
            <a:spAutoFit/>
          </a:bodyPr>
          <a:lstStyle/>
          <a:p>
            <a:pPr marL="285750" indent="-285750">
              <a:buFont typeface="Arial" panose="020B0604020202020204" pitchFamily="34" charset="0"/>
              <a:buChar char="•"/>
            </a:pPr>
            <a:r>
              <a:rPr lang="en-AU" dirty="0">
                <a:solidFill>
                  <a:schemeClr val="tx2"/>
                </a:solidFill>
              </a:rPr>
              <a:t>It is important to  get the Lip Length even across both sides for the drill bit to correctly on both edges </a:t>
            </a:r>
          </a:p>
          <a:p>
            <a:endParaRPr lang="en-AU" dirty="0">
              <a:solidFill>
                <a:schemeClr val="tx2"/>
              </a:solidFill>
            </a:endParaRPr>
          </a:p>
          <a:p>
            <a:endParaRPr lang="en-AU" dirty="0"/>
          </a:p>
          <a:p>
            <a:pPr marL="285750" indent="-285750">
              <a:buFont typeface="Arial" panose="020B0604020202020204" pitchFamily="34" charset="0"/>
              <a:buChar char="•"/>
            </a:pPr>
            <a:r>
              <a:rPr lang="en-AU" dirty="0">
                <a:solidFill>
                  <a:schemeClr val="tx2"/>
                </a:solidFill>
              </a:rPr>
              <a:t>The most common cutting angle for a drill bit that cuts multi material is </a:t>
            </a:r>
            <a:r>
              <a:rPr lang="en-AU" b="1" i="1" u="sng" dirty="0">
                <a:solidFill>
                  <a:srgbClr val="FF0000"/>
                </a:solidFill>
              </a:rPr>
              <a:t>118 </a:t>
            </a:r>
          </a:p>
          <a:p>
            <a:endParaRPr lang="en-AU" b="1" i="1" u="sng" dirty="0">
              <a:solidFill>
                <a:srgbClr val="FF0000"/>
              </a:solidFill>
            </a:endParaRPr>
          </a:p>
          <a:p>
            <a:pPr marL="285750" indent="-285750">
              <a:buFont typeface="Arial" panose="020B0604020202020204" pitchFamily="34" charset="0"/>
              <a:buChar char="•"/>
            </a:pPr>
            <a:endParaRPr lang="en-AU" b="1" i="1" u="sng" dirty="0">
              <a:solidFill>
                <a:srgbClr val="FF0000"/>
              </a:solidFill>
            </a:endParaRPr>
          </a:p>
          <a:p>
            <a:pPr marL="285750" indent="-285750">
              <a:buFont typeface="Arial" panose="020B0604020202020204" pitchFamily="34" charset="0"/>
              <a:buChar char="•"/>
            </a:pPr>
            <a:r>
              <a:rPr lang="en-AU" dirty="0">
                <a:solidFill>
                  <a:schemeClr val="tx2"/>
                </a:solidFill>
              </a:rPr>
              <a:t>If I Drill is incorrectly Sharpened it can lead to excessive heat, cutting over/under size, squealing, jamming, chatter and breaking/shattering the drill bit</a:t>
            </a:r>
          </a:p>
        </p:txBody>
      </p:sp>
      <p:sp>
        <p:nvSpPr>
          <p:cNvPr id="13" name="Flowchart: Connector 12"/>
          <p:cNvSpPr/>
          <p:nvPr/>
        </p:nvSpPr>
        <p:spPr>
          <a:xfrm>
            <a:off x="4379252" y="3037680"/>
            <a:ext cx="74018" cy="79948"/>
          </a:xfrm>
          <a:prstGeom prst="flowChartConnector">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30461374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4CDED-D390-9C70-5527-86C38F450AEB}"/>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35BD7D4A-399D-86B7-160F-C66587BBBF54}"/>
              </a:ext>
            </a:extLst>
          </p:cNvPr>
          <p:cNvSpPr>
            <a:spLocks noGrp="1"/>
          </p:cNvSpPr>
          <p:nvPr>
            <p:ph type="body" sz="quarter" idx="11"/>
          </p:nvPr>
        </p:nvSpPr>
        <p:spPr>
          <a:xfrm>
            <a:off x="336632" y="1177277"/>
            <a:ext cx="6628392" cy="304699"/>
          </a:xfrm>
        </p:spPr>
        <p:txBody>
          <a:bodyPr/>
          <a:lstStyle/>
          <a:p>
            <a:pPr algn="ctr"/>
            <a:r>
              <a:rPr lang="en-US" dirty="0"/>
              <a:t>Jacobs chuck </a:t>
            </a:r>
          </a:p>
        </p:txBody>
      </p:sp>
      <p:sp>
        <p:nvSpPr>
          <p:cNvPr id="5" name="Title 4">
            <a:extLst>
              <a:ext uri="{FF2B5EF4-FFF2-40B4-BE49-F238E27FC236}">
                <a16:creationId xmlns:a16="http://schemas.microsoft.com/office/drawing/2014/main" id="{4A507844-3BFA-E6B6-499B-669F08866F9A}"/>
              </a:ext>
            </a:extLst>
          </p:cNvPr>
          <p:cNvSpPr>
            <a:spLocks noGrp="1"/>
          </p:cNvSpPr>
          <p:nvPr>
            <p:ph type="title"/>
          </p:nvPr>
        </p:nvSpPr>
        <p:spPr>
          <a:xfrm>
            <a:off x="1432603" y="232401"/>
            <a:ext cx="4436449" cy="524553"/>
          </a:xfrm>
        </p:spPr>
        <p:txBody>
          <a:bodyPr/>
          <a:lstStyle/>
          <a:p>
            <a:r>
              <a:rPr lang="en-US" dirty="0"/>
              <a:t>Tool mounting options </a:t>
            </a:r>
          </a:p>
        </p:txBody>
      </p:sp>
      <p:sp>
        <p:nvSpPr>
          <p:cNvPr id="9" name="Text Placeholder 6">
            <a:extLst>
              <a:ext uri="{FF2B5EF4-FFF2-40B4-BE49-F238E27FC236}">
                <a16:creationId xmlns:a16="http://schemas.microsoft.com/office/drawing/2014/main" id="{067E5CD9-60FC-4A64-9C65-C34B43EDB268}"/>
              </a:ext>
            </a:extLst>
          </p:cNvPr>
          <p:cNvSpPr txBox="1">
            <a:spLocks/>
          </p:cNvSpPr>
          <p:nvPr/>
        </p:nvSpPr>
        <p:spPr>
          <a:xfrm>
            <a:off x="0" y="336632"/>
            <a:ext cx="339305" cy="182843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TOOL MOUNTING</a:t>
            </a:r>
          </a:p>
        </p:txBody>
      </p:sp>
      <p:sp>
        <p:nvSpPr>
          <p:cNvPr id="10" name="Rectangle 9">
            <a:extLst>
              <a:ext uri="{FF2B5EF4-FFF2-40B4-BE49-F238E27FC236}">
                <a16:creationId xmlns:a16="http://schemas.microsoft.com/office/drawing/2014/main" id="{571AE994-F6C3-D26D-83C5-B6EAA4C3DB8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BC5958E-D4E3-0529-DA71-D9DE23E2D71C}"/>
              </a:ext>
            </a:extLst>
          </p:cNvPr>
          <p:cNvPicPr>
            <a:picLocks noChangeAspect="1"/>
          </p:cNvPicPr>
          <p:nvPr/>
        </p:nvPicPr>
        <p:blipFill>
          <a:blip r:embed="rId2"/>
          <a:stretch>
            <a:fillRect/>
          </a:stretch>
        </p:blipFill>
        <p:spPr>
          <a:xfrm>
            <a:off x="75358" y="45909"/>
            <a:ext cx="187932" cy="251236"/>
          </a:xfrm>
          <a:prstGeom prst="rect">
            <a:avLst/>
          </a:prstGeom>
        </p:spPr>
      </p:pic>
      <p:pic>
        <p:nvPicPr>
          <p:cNvPr id="9218" name="Picture 2" descr="Jacobs Chuck 31052D Professional Duty Chuck, 1/2-20 Mount, 0.5&quot; Maximum  Capacity, 1-23/32&quot; Diameter x 3&quot; Closed Length : Amazon.com.au: Home ..."/>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3650827" y="1597599"/>
            <a:ext cx="3778250" cy="1977128"/>
          </a:xfrm>
          <a:prstGeom prst="rect">
            <a:avLst/>
          </a:prstGeom>
          <a:noFill/>
          <a:extLst>
            <a:ext uri="{909E8E84-426E-40DD-AFC4-6F175D3DCCD1}">
              <a14:hiddenFill xmlns:a14="http://schemas.microsoft.com/office/drawing/2010/main">
                <a:solidFill>
                  <a:srgbClr val="FFFFFF"/>
                </a:solidFill>
              </a14:hiddenFill>
            </a:ext>
          </a:extLst>
        </p:spPr>
      </p:pic>
      <p:pic>
        <p:nvPicPr>
          <p:cNvPr id="9220" name="Picture 4" descr="Jacobs Chuck 9682D High Precision Model Taper Mounted Industrial Keyless  Chuck, 33JT Mount, 33/64&quot; Maximum Capacity, 3-29/32&quot; Closed Length"/>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527050" y="1481976"/>
            <a:ext cx="2711450" cy="22625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4914900" y="3515918"/>
            <a:ext cx="1505540" cy="369332"/>
          </a:xfrm>
          <a:prstGeom prst="rect">
            <a:avLst/>
          </a:prstGeom>
          <a:noFill/>
        </p:spPr>
        <p:txBody>
          <a:bodyPr wrap="none" rtlCol="0">
            <a:spAutoFit/>
          </a:bodyPr>
          <a:lstStyle/>
          <a:p>
            <a:r>
              <a:rPr lang="en-AU" u="sng" dirty="0">
                <a:solidFill>
                  <a:schemeClr val="tx2"/>
                </a:solidFill>
              </a:rPr>
              <a:t>Keyed chuck</a:t>
            </a:r>
          </a:p>
        </p:txBody>
      </p:sp>
      <p:sp>
        <p:nvSpPr>
          <p:cNvPr id="8" name="TextBox 7"/>
          <p:cNvSpPr txBox="1"/>
          <p:nvPr/>
        </p:nvSpPr>
        <p:spPr>
          <a:xfrm>
            <a:off x="1297734" y="3507586"/>
            <a:ext cx="1723549" cy="369332"/>
          </a:xfrm>
          <a:prstGeom prst="rect">
            <a:avLst/>
          </a:prstGeom>
          <a:noFill/>
        </p:spPr>
        <p:txBody>
          <a:bodyPr wrap="none" rtlCol="0">
            <a:spAutoFit/>
          </a:bodyPr>
          <a:lstStyle/>
          <a:p>
            <a:r>
              <a:rPr lang="en-AU" u="sng" dirty="0">
                <a:solidFill>
                  <a:schemeClr val="tx2"/>
                </a:solidFill>
              </a:rPr>
              <a:t>Key less chuck</a:t>
            </a:r>
          </a:p>
        </p:txBody>
      </p:sp>
      <p:pic>
        <p:nvPicPr>
          <p:cNvPr id="9222" name="Picture 6" descr="2 pcs Morse Taper 4 Ball Bearing Keyless Drill Chuck, with Tang, Integral  Design, 1/2&quot; Capacity - Amazon.com"/>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6325196" y="3744551"/>
            <a:ext cx="4998442" cy="2667138"/>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6325196" y="4708788"/>
            <a:ext cx="1591205" cy="369332"/>
          </a:xfrm>
          <a:prstGeom prst="rect">
            <a:avLst/>
          </a:prstGeom>
          <a:noFill/>
        </p:spPr>
        <p:txBody>
          <a:bodyPr wrap="none" rtlCol="0">
            <a:spAutoFit/>
          </a:bodyPr>
          <a:lstStyle/>
          <a:p>
            <a:r>
              <a:rPr lang="en-AU" dirty="0">
                <a:solidFill>
                  <a:schemeClr val="tx2"/>
                </a:solidFill>
              </a:rPr>
              <a:t>Morse Tapper</a:t>
            </a:r>
          </a:p>
        </p:txBody>
      </p:sp>
      <p:cxnSp>
        <p:nvCxnSpPr>
          <p:cNvPr id="15" name="Straight Arrow Connector 14"/>
          <p:cNvCxnSpPr/>
          <p:nvPr/>
        </p:nvCxnSpPr>
        <p:spPr>
          <a:xfrm>
            <a:off x="7120798" y="5078120"/>
            <a:ext cx="546827" cy="360655"/>
          </a:xfrm>
          <a:prstGeom prst="straightConnector1">
            <a:avLst/>
          </a:prstGeom>
          <a:ln w="28575">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429077" y="743312"/>
            <a:ext cx="4534323" cy="2308324"/>
          </a:xfrm>
          <a:prstGeom prst="rect">
            <a:avLst/>
          </a:prstGeom>
          <a:noFill/>
        </p:spPr>
        <p:txBody>
          <a:bodyPr wrap="square" rtlCol="0">
            <a:spAutoFit/>
          </a:bodyPr>
          <a:lstStyle/>
          <a:p>
            <a:pPr marL="285750" indent="-285750">
              <a:buFont typeface="Arial" panose="020B0604020202020204" pitchFamily="34" charset="0"/>
              <a:buChar char="•"/>
            </a:pPr>
            <a:r>
              <a:rPr lang="en-AU" dirty="0">
                <a:solidFill>
                  <a:schemeClr val="tx2"/>
                </a:solidFill>
              </a:rPr>
              <a:t>The Jacobs chuck is a tool holding system that will hold objects with a straight shank </a:t>
            </a:r>
          </a:p>
          <a:p>
            <a:endParaRPr lang="en-AU" dirty="0">
              <a:solidFill>
                <a:schemeClr val="tx2"/>
              </a:solidFill>
            </a:endParaRPr>
          </a:p>
          <a:p>
            <a:pPr marL="285750" indent="-285750">
              <a:buFont typeface="Arial" panose="020B0604020202020204" pitchFamily="34" charset="0"/>
              <a:buChar char="•"/>
            </a:pPr>
            <a:r>
              <a:rPr lang="en-AU" dirty="0">
                <a:solidFill>
                  <a:schemeClr val="tx2"/>
                </a:solidFill>
              </a:rPr>
              <a:t>When you tighten the chuck by twisting the head by hand or with the key, three teeth will eject from the body tightening on the object that is inside the chuck </a:t>
            </a:r>
          </a:p>
        </p:txBody>
      </p:sp>
      <p:sp>
        <p:nvSpPr>
          <p:cNvPr id="18" name="TextBox 17"/>
          <p:cNvSpPr txBox="1"/>
          <p:nvPr/>
        </p:nvSpPr>
        <p:spPr>
          <a:xfrm>
            <a:off x="527050" y="4049250"/>
            <a:ext cx="5677201" cy="3139321"/>
          </a:xfrm>
          <a:prstGeom prst="rect">
            <a:avLst/>
          </a:prstGeom>
          <a:noFill/>
        </p:spPr>
        <p:txBody>
          <a:bodyPr wrap="square" rtlCol="0">
            <a:spAutoFit/>
          </a:bodyPr>
          <a:lstStyle/>
          <a:p>
            <a:pPr marL="285750" indent="-285750">
              <a:buFont typeface="Arial" panose="020B0604020202020204" pitchFamily="34" charset="0"/>
              <a:buChar char="•"/>
            </a:pPr>
            <a:r>
              <a:rPr lang="en-AU" dirty="0">
                <a:solidFill>
                  <a:schemeClr val="tx2"/>
                </a:solidFill>
              </a:rPr>
              <a:t>The Morse Tapper is a Precision</a:t>
            </a:r>
            <a:r>
              <a:rPr lang="en-AU" dirty="0"/>
              <a:t> </a:t>
            </a:r>
            <a:r>
              <a:rPr lang="en-AU" dirty="0">
                <a:solidFill>
                  <a:schemeClr val="tx2"/>
                </a:solidFill>
              </a:rPr>
              <a:t>ground tapper that matches a standard so they can be used across multiple machines and adapters so mountings can be cross compatible </a:t>
            </a:r>
          </a:p>
          <a:p>
            <a:pPr marL="285750" indent="-285750">
              <a:buFont typeface="Arial" panose="020B0604020202020204" pitchFamily="34" charset="0"/>
              <a:buChar char="•"/>
            </a:pPr>
            <a:endParaRPr lang="en-AU" dirty="0">
              <a:solidFill>
                <a:schemeClr val="tx2"/>
              </a:solidFill>
            </a:endParaRPr>
          </a:p>
          <a:p>
            <a:pPr marL="285750" indent="-285750">
              <a:buFont typeface="Arial" panose="020B0604020202020204" pitchFamily="34" charset="0"/>
              <a:buChar char="•"/>
            </a:pPr>
            <a:r>
              <a:rPr lang="en-AU" dirty="0">
                <a:solidFill>
                  <a:schemeClr val="tx2"/>
                </a:solidFill>
              </a:rPr>
              <a:t>The Morse Taper works by friction, when slid in the the suiting female side the surface area of the</a:t>
            </a:r>
            <a:r>
              <a:rPr lang="en-AU" dirty="0"/>
              <a:t> </a:t>
            </a:r>
            <a:r>
              <a:rPr lang="en-AU" dirty="0">
                <a:solidFill>
                  <a:schemeClr val="tx2"/>
                </a:solidFill>
              </a:rPr>
              <a:t>Precision ground faces lock them selves together </a:t>
            </a:r>
          </a:p>
          <a:p>
            <a:endParaRPr lang="en-AU" dirty="0"/>
          </a:p>
          <a:p>
            <a:endParaRPr lang="en-AU" dirty="0"/>
          </a:p>
        </p:txBody>
      </p:sp>
    </p:spTree>
    <p:extLst>
      <p:ext uri="{BB962C8B-B14F-4D97-AF65-F5344CB8AC3E}">
        <p14:creationId xmlns:p14="http://schemas.microsoft.com/office/powerpoint/2010/main" val="31492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92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922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P spid="8" grpId="0"/>
      <p:bldP spid="13"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34CDED-D390-9C70-5527-86C38F450AE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4A507844-3BFA-E6B6-499B-669F08866F9A}"/>
              </a:ext>
            </a:extLst>
          </p:cNvPr>
          <p:cNvSpPr>
            <a:spLocks noGrp="1"/>
          </p:cNvSpPr>
          <p:nvPr>
            <p:ph type="title"/>
          </p:nvPr>
        </p:nvSpPr>
        <p:spPr>
          <a:xfrm>
            <a:off x="3261403" y="92911"/>
            <a:ext cx="5378693" cy="524553"/>
          </a:xfrm>
        </p:spPr>
        <p:txBody>
          <a:bodyPr/>
          <a:lstStyle/>
          <a:p>
            <a:pPr algn="ctr"/>
            <a:r>
              <a:rPr lang="en-US" dirty="0"/>
              <a:t>Drilling cycles and coolants</a:t>
            </a:r>
          </a:p>
        </p:txBody>
      </p:sp>
      <p:sp>
        <p:nvSpPr>
          <p:cNvPr id="9" name="Text Placeholder 6">
            <a:extLst>
              <a:ext uri="{FF2B5EF4-FFF2-40B4-BE49-F238E27FC236}">
                <a16:creationId xmlns:a16="http://schemas.microsoft.com/office/drawing/2014/main" id="{067E5CD9-60FC-4A64-9C65-C34B43EDB268}"/>
              </a:ext>
            </a:extLst>
          </p:cNvPr>
          <p:cNvSpPr txBox="1">
            <a:spLocks/>
          </p:cNvSpPr>
          <p:nvPr/>
        </p:nvSpPr>
        <p:spPr>
          <a:xfrm>
            <a:off x="0" y="336632"/>
            <a:ext cx="339305" cy="2567288"/>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DRILLING AND COOLING</a:t>
            </a:r>
          </a:p>
        </p:txBody>
      </p:sp>
      <p:sp>
        <p:nvSpPr>
          <p:cNvPr id="10" name="Rectangle 9">
            <a:extLst>
              <a:ext uri="{FF2B5EF4-FFF2-40B4-BE49-F238E27FC236}">
                <a16:creationId xmlns:a16="http://schemas.microsoft.com/office/drawing/2014/main" id="{571AE994-F6C3-D26D-83C5-B6EAA4C3DB8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BC5958E-D4E3-0529-DA71-D9DE23E2D71C}"/>
              </a:ext>
            </a:extLst>
          </p:cNvPr>
          <p:cNvPicPr>
            <a:picLocks noChangeAspect="1"/>
          </p:cNvPicPr>
          <p:nvPr/>
        </p:nvPicPr>
        <p:blipFill>
          <a:blip r:embed="rId2"/>
          <a:stretch>
            <a:fillRect/>
          </a:stretch>
        </p:blipFill>
        <p:spPr>
          <a:xfrm>
            <a:off x="75358" y="45909"/>
            <a:ext cx="187932" cy="251236"/>
          </a:xfrm>
          <a:prstGeom prst="rect">
            <a:avLst/>
          </a:prstGeom>
        </p:spPr>
      </p:pic>
      <p:pic>
        <p:nvPicPr>
          <p:cNvPr id="10242" name="Picture 2" descr="The flood coolant washes some debris into the drilled hole as the drill...  | Download Scientific Diagra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7600" y="2165064"/>
            <a:ext cx="8096250" cy="40195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3857514" y="1389443"/>
            <a:ext cx="2616422" cy="461665"/>
          </a:xfrm>
          <a:prstGeom prst="rect">
            <a:avLst/>
          </a:prstGeom>
          <a:noFill/>
        </p:spPr>
        <p:txBody>
          <a:bodyPr wrap="none" rtlCol="0">
            <a:spAutoFit/>
          </a:bodyPr>
          <a:lstStyle/>
          <a:p>
            <a:r>
              <a:rPr lang="en-AU" sz="2400" u="sng" dirty="0">
                <a:solidFill>
                  <a:schemeClr val="tx2"/>
                </a:solidFill>
              </a:rPr>
              <a:t>Pecking dill cycle </a:t>
            </a:r>
          </a:p>
        </p:txBody>
      </p:sp>
      <p:sp>
        <p:nvSpPr>
          <p:cNvPr id="7" name="TextBox 6"/>
          <p:cNvSpPr txBox="1"/>
          <p:nvPr/>
        </p:nvSpPr>
        <p:spPr>
          <a:xfrm>
            <a:off x="8948269" y="3738832"/>
            <a:ext cx="1043876" cy="369332"/>
          </a:xfrm>
          <a:prstGeom prst="rect">
            <a:avLst/>
          </a:prstGeom>
          <a:noFill/>
        </p:spPr>
        <p:txBody>
          <a:bodyPr wrap="none" rtlCol="0">
            <a:spAutoFit/>
          </a:bodyPr>
          <a:lstStyle/>
          <a:p>
            <a:r>
              <a:rPr lang="en-AU" b="1" dirty="0">
                <a:solidFill>
                  <a:schemeClr val="tx2"/>
                </a:solidFill>
              </a:rPr>
              <a:t>Coolant</a:t>
            </a:r>
          </a:p>
        </p:txBody>
      </p:sp>
      <p:cxnSp>
        <p:nvCxnSpPr>
          <p:cNvPr id="14" name="Straight Arrow Connector 13"/>
          <p:cNvCxnSpPr>
            <a:stCxn id="7" idx="1"/>
          </p:cNvCxnSpPr>
          <p:nvPr/>
        </p:nvCxnSpPr>
        <p:spPr>
          <a:xfrm flipH="1" flipV="1">
            <a:off x="8639175" y="3810000"/>
            <a:ext cx="309094" cy="113498"/>
          </a:xfrm>
          <a:prstGeom prst="straightConnector1">
            <a:avLst/>
          </a:prstGeom>
          <a:ln>
            <a:solidFill>
              <a:schemeClr val="tx2"/>
            </a:solidFill>
            <a:tailEnd type="triangle"/>
          </a:ln>
        </p:spPr>
        <p:style>
          <a:lnRef idx="3">
            <a:schemeClr val="accent1"/>
          </a:lnRef>
          <a:fillRef idx="0">
            <a:schemeClr val="accent1"/>
          </a:fillRef>
          <a:effectRef idx="2">
            <a:schemeClr val="accent1"/>
          </a:effectRef>
          <a:fontRef idx="minor">
            <a:schemeClr val="tx1"/>
          </a:fontRef>
        </p:style>
      </p:cxnSp>
      <p:sp>
        <p:nvSpPr>
          <p:cNvPr id="20" name="TextBox 19"/>
          <p:cNvSpPr txBox="1"/>
          <p:nvPr/>
        </p:nvSpPr>
        <p:spPr>
          <a:xfrm>
            <a:off x="9088997" y="5584539"/>
            <a:ext cx="3103003" cy="923330"/>
          </a:xfrm>
          <a:prstGeom prst="rect">
            <a:avLst/>
          </a:prstGeom>
          <a:noFill/>
        </p:spPr>
        <p:txBody>
          <a:bodyPr wrap="square" rtlCol="0">
            <a:spAutoFit/>
          </a:bodyPr>
          <a:lstStyle/>
          <a:p>
            <a:pPr algn="ctr"/>
            <a:r>
              <a:rPr lang="en-AU" b="1" dirty="0">
                <a:solidFill>
                  <a:schemeClr val="tx2"/>
                </a:solidFill>
              </a:rPr>
              <a:t>Repeat steps until you have drilled through the material </a:t>
            </a:r>
          </a:p>
        </p:txBody>
      </p:sp>
      <p:sp>
        <p:nvSpPr>
          <p:cNvPr id="21" name="TextBox 20"/>
          <p:cNvSpPr txBox="1"/>
          <p:nvPr/>
        </p:nvSpPr>
        <p:spPr>
          <a:xfrm>
            <a:off x="9340850" y="476877"/>
            <a:ext cx="2724150" cy="2523768"/>
          </a:xfrm>
          <a:prstGeom prst="rect">
            <a:avLst/>
          </a:prstGeom>
          <a:noFill/>
        </p:spPr>
        <p:txBody>
          <a:bodyPr wrap="square" rtlCol="0">
            <a:spAutoFit/>
          </a:bodyPr>
          <a:lstStyle/>
          <a:p>
            <a:pPr algn="ctr"/>
            <a:r>
              <a:rPr lang="en-AU" u="sng" dirty="0">
                <a:solidFill>
                  <a:schemeClr val="tx2"/>
                </a:solidFill>
              </a:rPr>
              <a:t>Coolant</a:t>
            </a:r>
          </a:p>
          <a:p>
            <a:r>
              <a:rPr lang="en-AU" sz="1400" dirty="0">
                <a:solidFill>
                  <a:schemeClr val="tx2"/>
                </a:solidFill>
              </a:rPr>
              <a:t>Machining coolant, also known as cutting fluid, is a liquid used in machining operations to cool the cutting tool and work piece, lubricate the cutting area, and flush away chips and debris. It plays a vital role in preventing damage to the machine and work piece, increasing tool life, and improving surface finish. </a:t>
            </a:r>
            <a:endParaRPr lang="en-AU" sz="1400" u="sng" dirty="0">
              <a:solidFill>
                <a:schemeClr val="tx2"/>
              </a:solidFill>
            </a:endParaRPr>
          </a:p>
        </p:txBody>
      </p:sp>
    </p:spTree>
    <p:extLst>
      <p:ext uri="{BB962C8B-B14F-4D97-AF65-F5344CB8AC3E}">
        <p14:creationId xmlns:p14="http://schemas.microsoft.com/office/powerpoint/2010/main" val="42921663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8C18F7-A1AE-E37A-B85D-3B8FBB9D0FC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5B73562E-AD66-1BF6-E358-95EB9B61088B}"/>
              </a:ext>
            </a:extLst>
          </p:cNvPr>
          <p:cNvSpPr>
            <a:spLocks noGrp="1"/>
          </p:cNvSpPr>
          <p:nvPr>
            <p:ph type="title"/>
          </p:nvPr>
        </p:nvSpPr>
        <p:spPr>
          <a:xfrm>
            <a:off x="2146843" y="168315"/>
            <a:ext cx="8031664" cy="524553"/>
          </a:xfrm>
        </p:spPr>
        <p:txBody>
          <a:bodyPr/>
          <a:lstStyle/>
          <a:p>
            <a:r>
              <a:rPr lang="en-US" dirty="0"/>
              <a:t>HSS twist drill cutting speeds calculations </a:t>
            </a:r>
          </a:p>
        </p:txBody>
      </p:sp>
      <p:sp>
        <p:nvSpPr>
          <p:cNvPr id="9" name="Text Placeholder 6">
            <a:extLst>
              <a:ext uri="{FF2B5EF4-FFF2-40B4-BE49-F238E27FC236}">
                <a16:creationId xmlns:a16="http://schemas.microsoft.com/office/drawing/2014/main" id="{74EAA4EE-9DEA-AF53-F0D2-EC6DF3F6291F}"/>
              </a:ext>
            </a:extLst>
          </p:cNvPr>
          <p:cNvSpPr txBox="1">
            <a:spLocks/>
          </p:cNvSpPr>
          <p:nvPr/>
        </p:nvSpPr>
        <p:spPr>
          <a:xfrm>
            <a:off x="0" y="336632"/>
            <a:ext cx="339305" cy="188466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SPINDLE SPEEDS</a:t>
            </a:r>
          </a:p>
        </p:txBody>
      </p:sp>
      <p:sp>
        <p:nvSpPr>
          <p:cNvPr id="10" name="Rectangle 9">
            <a:extLst>
              <a:ext uri="{FF2B5EF4-FFF2-40B4-BE49-F238E27FC236}">
                <a16:creationId xmlns:a16="http://schemas.microsoft.com/office/drawing/2014/main" id="{BCB13292-BADA-759D-8C1E-008D7D807987}"/>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B5D0FE9B-A471-5EE6-93B3-999EFD387F2A}"/>
              </a:ext>
            </a:extLst>
          </p:cNvPr>
          <p:cNvPicPr>
            <a:picLocks noChangeAspect="1"/>
          </p:cNvPicPr>
          <p:nvPr/>
        </p:nvPicPr>
        <p:blipFill>
          <a:blip r:embed="rId2"/>
          <a:stretch>
            <a:fillRect/>
          </a:stretch>
        </p:blipFill>
        <p:spPr>
          <a:xfrm>
            <a:off x="75358" y="45909"/>
            <a:ext cx="187932" cy="251236"/>
          </a:xfrm>
          <a:prstGeom prst="rect">
            <a:avLst/>
          </a:prstGeom>
        </p:spPr>
      </p:pic>
      <p:sp>
        <p:nvSpPr>
          <p:cNvPr id="13" name="TextBox 12"/>
          <p:cNvSpPr txBox="1"/>
          <p:nvPr/>
        </p:nvSpPr>
        <p:spPr>
          <a:xfrm>
            <a:off x="771525" y="1016712"/>
            <a:ext cx="6218369" cy="646331"/>
          </a:xfrm>
          <a:prstGeom prst="rect">
            <a:avLst/>
          </a:prstGeom>
          <a:noFill/>
        </p:spPr>
        <p:txBody>
          <a:bodyPr wrap="none" rtlCol="0">
            <a:spAutoFit/>
          </a:bodyPr>
          <a:lstStyle/>
          <a:p>
            <a:r>
              <a:rPr lang="en-AU" dirty="0">
                <a:solidFill>
                  <a:schemeClr val="tx2"/>
                </a:solidFill>
              </a:rPr>
              <a:t>“Simplified formula”</a:t>
            </a:r>
          </a:p>
          <a:p>
            <a:r>
              <a:rPr lang="en-AU" dirty="0">
                <a:solidFill>
                  <a:schemeClr val="tx2"/>
                </a:solidFill>
              </a:rPr>
              <a:t>RPM = (Cutting Speed (m/min) * 320) / Drill Diameter (mm)</a:t>
            </a:r>
          </a:p>
        </p:txBody>
      </p:sp>
      <p:sp>
        <p:nvSpPr>
          <p:cNvPr id="14" name="TextBox 13"/>
          <p:cNvSpPr txBox="1"/>
          <p:nvPr/>
        </p:nvSpPr>
        <p:spPr>
          <a:xfrm>
            <a:off x="8192544" y="1937024"/>
            <a:ext cx="3618456" cy="2862322"/>
          </a:xfrm>
          <a:prstGeom prst="rect">
            <a:avLst/>
          </a:prstGeom>
          <a:noFill/>
          <a:ln w="57150">
            <a:solidFill>
              <a:schemeClr val="accent3"/>
            </a:solidFill>
          </a:ln>
        </p:spPr>
        <p:txBody>
          <a:bodyPr wrap="square" rtlCol="0">
            <a:spAutoFit/>
          </a:bodyPr>
          <a:lstStyle/>
          <a:p>
            <a:pPr algn="ctr"/>
            <a:r>
              <a:rPr lang="en-AU" u="sng" dirty="0">
                <a:solidFill>
                  <a:schemeClr val="tx2"/>
                </a:solidFill>
              </a:rPr>
              <a:t>Cutting Speeds m/min</a:t>
            </a:r>
            <a:r>
              <a:rPr lang="en-AU" dirty="0">
                <a:solidFill>
                  <a:schemeClr val="tx2"/>
                </a:solidFill>
              </a:rPr>
              <a:t>;</a:t>
            </a:r>
          </a:p>
          <a:p>
            <a:pPr algn="ctr"/>
            <a:endParaRPr lang="en-AU" dirty="0">
              <a:solidFill>
                <a:schemeClr val="tx2"/>
              </a:solidFill>
            </a:endParaRPr>
          </a:p>
          <a:p>
            <a:pPr marL="742950" lvl="1" indent="-285750">
              <a:buFont typeface="Arial" panose="020B0604020202020204" pitchFamily="34" charset="0"/>
              <a:buChar char="•"/>
            </a:pPr>
            <a:r>
              <a:rPr lang="en-AU" dirty="0">
                <a:solidFill>
                  <a:schemeClr val="tx2"/>
                </a:solidFill>
              </a:rPr>
              <a:t>Stainless steel = 12</a:t>
            </a:r>
          </a:p>
          <a:p>
            <a:pPr marL="742950" lvl="1" indent="-285750">
              <a:buFont typeface="Arial" panose="020B0604020202020204" pitchFamily="34" charset="0"/>
              <a:buChar char="•"/>
            </a:pPr>
            <a:r>
              <a:rPr lang="en-AU" dirty="0">
                <a:solidFill>
                  <a:schemeClr val="tx2"/>
                </a:solidFill>
              </a:rPr>
              <a:t>Tools Steel = 18</a:t>
            </a:r>
          </a:p>
          <a:p>
            <a:pPr marL="742950" lvl="1" indent="-285750">
              <a:buFont typeface="Arial" panose="020B0604020202020204" pitchFamily="34" charset="0"/>
              <a:buChar char="•"/>
            </a:pPr>
            <a:r>
              <a:rPr lang="en-AU" dirty="0">
                <a:solidFill>
                  <a:schemeClr val="tx2"/>
                </a:solidFill>
              </a:rPr>
              <a:t>Cast Iron = 24</a:t>
            </a:r>
          </a:p>
          <a:p>
            <a:pPr marL="742950" lvl="1" indent="-285750">
              <a:buFont typeface="Arial" panose="020B0604020202020204" pitchFamily="34" charset="0"/>
              <a:buChar char="•"/>
            </a:pPr>
            <a:r>
              <a:rPr lang="en-AU" dirty="0">
                <a:solidFill>
                  <a:schemeClr val="tx2"/>
                </a:solidFill>
              </a:rPr>
              <a:t>Malleable iron = 27</a:t>
            </a:r>
          </a:p>
          <a:p>
            <a:pPr marL="742950" lvl="1" indent="-285750">
              <a:buFont typeface="Arial" panose="020B0604020202020204" pitchFamily="34" charset="0"/>
              <a:buChar char="•"/>
            </a:pPr>
            <a:r>
              <a:rPr lang="en-AU" dirty="0">
                <a:solidFill>
                  <a:schemeClr val="tx2"/>
                </a:solidFill>
              </a:rPr>
              <a:t>Medium carbon steel = 30</a:t>
            </a:r>
          </a:p>
          <a:p>
            <a:pPr marL="742950" lvl="1" indent="-285750">
              <a:buFont typeface="Arial" panose="020B0604020202020204" pitchFamily="34" charset="0"/>
              <a:buChar char="•"/>
            </a:pPr>
            <a:r>
              <a:rPr lang="en-AU" dirty="0">
                <a:solidFill>
                  <a:schemeClr val="tx2"/>
                </a:solidFill>
              </a:rPr>
              <a:t>Free cutting steel = 43 </a:t>
            </a:r>
          </a:p>
          <a:p>
            <a:pPr marL="742950" lvl="1" indent="-285750">
              <a:buFont typeface="Arial" panose="020B0604020202020204" pitchFamily="34" charset="0"/>
              <a:buChar char="•"/>
            </a:pPr>
            <a:r>
              <a:rPr lang="en-AU" dirty="0">
                <a:solidFill>
                  <a:schemeClr val="tx2"/>
                </a:solidFill>
              </a:rPr>
              <a:t>Aluminium/Brass = 61</a:t>
            </a:r>
          </a:p>
          <a:p>
            <a:pPr marL="742950" lvl="1" indent="-285750">
              <a:buFont typeface="Arial" panose="020B0604020202020204" pitchFamily="34" charset="0"/>
              <a:buChar char="•"/>
            </a:pPr>
            <a:r>
              <a:rPr lang="en-AU" dirty="0">
                <a:solidFill>
                  <a:schemeClr val="tx2"/>
                </a:solidFill>
              </a:rPr>
              <a:t>Wood/Plastic = 91</a:t>
            </a:r>
          </a:p>
        </p:txBody>
      </p:sp>
      <p:sp>
        <p:nvSpPr>
          <p:cNvPr id="15" name="TextBox 14"/>
          <p:cNvSpPr txBox="1"/>
          <p:nvPr/>
        </p:nvSpPr>
        <p:spPr>
          <a:xfrm>
            <a:off x="771525" y="2690368"/>
            <a:ext cx="1771650" cy="523220"/>
          </a:xfrm>
          <a:prstGeom prst="rect">
            <a:avLst/>
          </a:prstGeom>
          <a:noFill/>
        </p:spPr>
        <p:txBody>
          <a:bodyPr wrap="square" rtlCol="0">
            <a:spAutoFit/>
          </a:bodyPr>
          <a:lstStyle/>
          <a:p>
            <a:pPr algn="ctr"/>
            <a:r>
              <a:rPr lang="en-AU" sz="1400" dirty="0">
                <a:solidFill>
                  <a:schemeClr val="tx2"/>
                </a:solidFill>
              </a:rPr>
              <a:t>Medium carbon steel </a:t>
            </a:r>
          </a:p>
        </p:txBody>
      </p:sp>
      <p:sp>
        <p:nvSpPr>
          <p:cNvPr id="16" name="TextBox 15"/>
          <p:cNvSpPr txBox="1"/>
          <p:nvPr/>
        </p:nvSpPr>
        <p:spPr>
          <a:xfrm>
            <a:off x="3057526" y="2690368"/>
            <a:ext cx="1238250" cy="523220"/>
          </a:xfrm>
          <a:prstGeom prst="rect">
            <a:avLst/>
          </a:prstGeom>
          <a:noFill/>
        </p:spPr>
        <p:txBody>
          <a:bodyPr wrap="square" rtlCol="0">
            <a:spAutoFit/>
          </a:bodyPr>
          <a:lstStyle/>
          <a:p>
            <a:pPr algn="ctr"/>
            <a:r>
              <a:rPr lang="en-AU" sz="1400" dirty="0">
                <a:solidFill>
                  <a:schemeClr val="tx2"/>
                </a:solidFill>
              </a:rPr>
              <a:t>10mm drill diameter</a:t>
            </a:r>
          </a:p>
        </p:txBody>
      </p:sp>
      <p:cxnSp>
        <p:nvCxnSpPr>
          <p:cNvPr id="18" name="Straight Arrow Connector 17"/>
          <p:cNvCxnSpPr/>
          <p:nvPr/>
        </p:nvCxnSpPr>
        <p:spPr>
          <a:xfrm flipV="1">
            <a:off x="1657350" y="2409826"/>
            <a:ext cx="76200" cy="4080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V="1">
            <a:off x="3676651" y="2409826"/>
            <a:ext cx="0" cy="408058"/>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859648" y="3508533"/>
            <a:ext cx="4395755" cy="646331"/>
          </a:xfrm>
          <a:prstGeom prst="rect">
            <a:avLst/>
          </a:prstGeom>
          <a:noFill/>
        </p:spPr>
        <p:txBody>
          <a:bodyPr wrap="none" rtlCol="0">
            <a:spAutoFit/>
          </a:bodyPr>
          <a:lstStyle/>
          <a:p>
            <a:r>
              <a:rPr lang="en-AU" dirty="0">
                <a:solidFill>
                  <a:schemeClr val="tx2"/>
                </a:solidFill>
              </a:rPr>
              <a:t>“example”</a:t>
            </a:r>
          </a:p>
          <a:p>
            <a:r>
              <a:rPr lang="en-AU" dirty="0">
                <a:solidFill>
                  <a:schemeClr val="tx2"/>
                </a:solidFill>
              </a:rPr>
              <a:t>RPM = 12 * 320 = 3,840 ÷ 5 = 768 RPM  </a:t>
            </a:r>
          </a:p>
        </p:txBody>
      </p:sp>
      <p:sp>
        <p:nvSpPr>
          <p:cNvPr id="26" name="TextBox 25"/>
          <p:cNvSpPr txBox="1"/>
          <p:nvPr/>
        </p:nvSpPr>
        <p:spPr>
          <a:xfrm>
            <a:off x="1038488" y="4346404"/>
            <a:ext cx="1390124" cy="307777"/>
          </a:xfrm>
          <a:prstGeom prst="rect">
            <a:avLst/>
          </a:prstGeom>
          <a:noFill/>
        </p:spPr>
        <p:txBody>
          <a:bodyPr wrap="none" rtlCol="0">
            <a:spAutoFit/>
          </a:bodyPr>
          <a:lstStyle/>
          <a:p>
            <a:r>
              <a:rPr lang="en-AU" sz="1400" dirty="0">
                <a:solidFill>
                  <a:schemeClr val="tx2"/>
                </a:solidFill>
              </a:rPr>
              <a:t>Stainless steel </a:t>
            </a:r>
          </a:p>
        </p:txBody>
      </p:sp>
      <p:sp>
        <p:nvSpPr>
          <p:cNvPr id="27" name="TextBox 26"/>
          <p:cNvSpPr txBox="1"/>
          <p:nvPr/>
        </p:nvSpPr>
        <p:spPr>
          <a:xfrm>
            <a:off x="3259933" y="4287127"/>
            <a:ext cx="923924" cy="523220"/>
          </a:xfrm>
          <a:prstGeom prst="rect">
            <a:avLst/>
          </a:prstGeom>
          <a:noFill/>
        </p:spPr>
        <p:txBody>
          <a:bodyPr wrap="square" rtlCol="0">
            <a:spAutoFit/>
          </a:bodyPr>
          <a:lstStyle/>
          <a:p>
            <a:pPr algn="ctr"/>
            <a:r>
              <a:rPr lang="en-AU" sz="1400" dirty="0">
                <a:solidFill>
                  <a:schemeClr val="tx2"/>
                </a:solidFill>
              </a:rPr>
              <a:t>5mm drill diameter</a:t>
            </a:r>
          </a:p>
        </p:txBody>
      </p:sp>
      <p:cxnSp>
        <p:nvCxnSpPr>
          <p:cNvPr id="29" name="Straight Arrow Connector 28"/>
          <p:cNvCxnSpPr/>
          <p:nvPr/>
        </p:nvCxnSpPr>
        <p:spPr>
          <a:xfrm flipH="1" flipV="1">
            <a:off x="3721895" y="4051459"/>
            <a:ext cx="45244" cy="448833"/>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1809750" y="4051459"/>
            <a:ext cx="6549" cy="448834"/>
          </a:xfrm>
          <a:prstGeom prst="straightConnector1">
            <a:avLst/>
          </a:prstGeom>
          <a:ln>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859648" y="5169357"/>
            <a:ext cx="8753212" cy="646331"/>
          </a:xfrm>
          <a:prstGeom prst="rect">
            <a:avLst/>
          </a:prstGeom>
          <a:noFill/>
        </p:spPr>
        <p:txBody>
          <a:bodyPr wrap="square" rtlCol="0">
            <a:spAutoFit/>
          </a:bodyPr>
          <a:lstStyle/>
          <a:p>
            <a:r>
              <a:rPr lang="en-AU" dirty="0">
                <a:solidFill>
                  <a:schemeClr val="tx2"/>
                </a:solidFill>
              </a:rPr>
              <a:t>“class exercise” </a:t>
            </a:r>
          </a:p>
          <a:p>
            <a:r>
              <a:rPr lang="en-AU" dirty="0">
                <a:solidFill>
                  <a:schemeClr val="tx2"/>
                </a:solidFill>
              </a:rPr>
              <a:t>RPM? = Aluminium * 320 = ? ÷ 8mm drill bit = ? RPM </a:t>
            </a:r>
          </a:p>
        </p:txBody>
      </p:sp>
      <p:sp>
        <p:nvSpPr>
          <p:cNvPr id="38" name="TextBox 37"/>
          <p:cNvSpPr txBox="1"/>
          <p:nvPr/>
        </p:nvSpPr>
        <p:spPr>
          <a:xfrm>
            <a:off x="771525" y="1881460"/>
            <a:ext cx="4459875" cy="646331"/>
          </a:xfrm>
          <a:prstGeom prst="rect">
            <a:avLst/>
          </a:prstGeom>
          <a:noFill/>
        </p:spPr>
        <p:txBody>
          <a:bodyPr wrap="none" rtlCol="0">
            <a:spAutoFit/>
          </a:bodyPr>
          <a:lstStyle/>
          <a:p>
            <a:r>
              <a:rPr lang="en-AU" dirty="0">
                <a:solidFill>
                  <a:schemeClr val="tx2"/>
                </a:solidFill>
              </a:rPr>
              <a:t>“example”</a:t>
            </a:r>
          </a:p>
          <a:p>
            <a:r>
              <a:rPr lang="en-AU" dirty="0">
                <a:solidFill>
                  <a:schemeClr val="tx2"/>
                </a:solidFill>
              </a:rPr>
              <a:t>RPM = 30 * 320 = 9,600 ÷ 10 = 960 RPM </a:t>
            </a:r>
          </a:p>
        </p:txBody>
      </p:sp>
    </p:spTree>
    <p:extLst>
      <p:ext uri="{BB962C8B-B14F-4D97-AF65-F5344CB8AC3E}">
        <p14:creationId xmlns:p14="http://schemas.microsoft.com/office/powerpoint/2010/main" val="3236444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9"/>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6"/>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P spid="16" grpId="0"/>
      <p:bldP spid="25" grpId="0"/>
      <p:bldP spid="26" grpId="0"/>
      <p:bldP spid="27" grpId="0"/>
      <p:bldP spid="37" grpId="0"/>
      <p:bldP spid="3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DE155-D62B-F835-239C-F813F0C4EFBC}"/>
            </a:ext>
          </a:extLst>
        </p:cNvPr>
        <p:cNvGrpSpPr/>
        <p:nvPr/>
      </p:nvGrpSpPr>
      <p:grpSpPr>
        <a:xfrm>
          <a:off x="0" y="0"/>
          <a:ext cx="0" cy="0"/>
          <a:chOff x="0" y="0"/>
          <a:chExt cx="0" cy="0"/>
        </a:xfrm>
      </p:grpSpPr>
      <p:sp>
        <p:nvSpPr>
          <p:cNvPr id="12" name="Title 11">
            <a:extLst>
              <a:ext uri="{FF2B5EF4-FFF2-40B4-BE49-F238E27FC236}">
                <a16:creationId xmlns:a16="http://schemas.microsoft.com/office/drawing/2014/main" id="{AFDE7513-465E-1255-A762-EE4CD44FEDF8}"/>
              </a:ext>
            </a:extLst>
          </p:cNvPr>
          <p:cNvSpPr>
            <a:spLocks noGrp="1"/>
          </p:cNvSpPr>
          <p:nvPr>
            <p:ph type="title"/>
          </p:nvPr>
        </p:nvSpPr>
        <p:spPr>
          <a:xfrm>
            <a:off x="3617912" y="74355"/>
            <a:ext cx="5228011" cy="524553"/>
          </a:xfrm>
        </p:spPr>
        <p:txBody>
          <a:bodyPr/>
          <a:lstStyle/>
          <a:p>
            <a:pPr algn="ctr"/>
            <a:r>
              <a:rPr lang="en-US" dirty="0"/>
              <a:t>How to operate a drill press</a:t>
            </a:r>
          </a:p>
        </p:txBody>
      </p:sp>
      <p:sp>
        <p:nvSpPr>
          <p:cNvPr id="3" name="Text Placeholder 6">
            <a:extLst>
              <a:ext uri="{FF2B5EF4-FFF2-40B4-BE49-F238E27FC236}">
                <a16:creationId xmlns:a16="http://schemas.microsoft.com/office/drawing/2014/main" id="{276539AF-E732-9735-7C78-033809815121}"/>
              </a:ext>
            </a:extLst>
          </p:cNvPr>
          <p:cNvSpPr txBox="1">
            <a:spLocks/>
          </p:cNvSpPr>
          <p:nvPr/>
        </p:nvSpPr>
        <p:spPr>
          <a:xfrm>
            <a:off x="0" y="336632"/>
            <a:ext cx="339305" cy="131508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OPERATION</a:t>
            </a:r>
          </a:p>
        </p:txBody>
      </p:sp>
      <p:sp>
        <p:nvSpPr>
          <p:cNvPr id="4" name="Rectangle 3">
            <a:extLst>
              <a:ext uri="{FF2B5EF4-FFF2-40B4-BE49-F238E27FC236}">
                <a16:creationId xmlns:a16="http://schemas.microsoft.com/office/drawing/2014/main" id="{F926DC0E-EF39-814F-CEFE-55211DDD8730}"/>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8B1B26C1-5C11-4841-BC50-B1B830E1FA33}"/>
              </a:ext>
            </a:extLst>
          </p:cNvPr>
          <p:cNvPicPr>
            <a:picLocks noChangeAspect="1"/>
          </p:cNvPicPr>
          <p:nvPr/>
        </p:nvPicPr>
        <p:blipFill>
          <a:blip r:embed="rId4"/>
          <a:stretch>
            <a:fillRect/>
          </a:stretch>
        </p:blipFill>
        <p:spPr>
          <a:xfrm>
            <a:off x="75358" y="45909"/>
            <a:ext cx="187932" cy="251236"/>
          </a:xfrm>
          <a:prstGeom prst="rect">
            <a:avLst/>
          </a:prstGeom>
        </p:spPr>
      </p:pic>
      <p:sp>
        <p:nvSpPr>
          <p:cNvPr id="7" name="Rectangle 6">
            <a:extLst>
              <a:ext uri="{FF2B5EF4-FFF2-40B4-BE49-F238E27FC236}">
                <a16:creationId xmlns:a16="http://schemas.microsoft.com/office/drawing/2014/main" id="{056BF906-C6C9-C905-0815-B51C38578356}"/>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D94D33A5-CF9D-6011-CDC0-EDA5ACD1C7CA}"/>
              </a:ext>
            </a:extLst>
          </p:cNvPr>
          <p:cNvPicPr>
            <a:picLocks noChangeAspect="1"/>
          </p:cNvPicPr>
          <p:nvPr/>
        </p:nvPicPr>
        <p:blipFill>
          <a:blip r:embed="rId5"/>
          <a:stretch>
            <a:fillRect/>
          </a:stretch>
        </p:blipFill>
        <p:spPr>
          <a:xfrm>
            <a:off x="43930" y="63259"/>
            <a:ext cx="240137" cy="198609"/>
          </a:xfrm>
          <a:prstGeom prst="rect">
            <a:avLst/>
          </a:prstGeom>
        </p:spPr>
      </p:pic>
      <p:pic>
        <p:nvPicPr>
          <p:cNvPr id="6" name="3QAcfk27jXI"/>
          <p:cNvPicPr>
            <a:picLocks noRot="1" noChangeAspect="1"/>
          </p:cNvPicPr>
          <p:nvPr>
            <a:videoFile r:link="rId1"/>
          </p:nvPr>
        </p:nvPicPr>
        <p:blipFill>
          <a:blip r:embed="rId6"/>
          <a:stretch>
            <a:fillRect/>
          </a:stretch>
        </p:blipFill>
        <p:spPr>
          <a:xfrm>
            <a:off x="952500" y="690562"/>
            <a:ext cx="10496550" cy="5904310"/>
          </a:xfrm>
          <a:prstGeom prst="rect">
            <a:avLst/>
          </a:prstGeom>
        </p:spPr>
      </p:pic>
    </p:spTree>
    <p:extLst>
      <p:ext uri="{BB962C8B-B14F-4D97-AF65-F5344CB8AC3E}">
        <p14:creationId xmlns:p14="http://schemas.microsoft.com/office/powerpoint/2010/main" val="31779922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E4D58-52D6-C6CE-8E04-863F4EF3423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CC06325F-81EC-08C7-8D62-F3D84BE7202C}"/>
              </a:ext>
            </a:extLst>
          </p:cNvPr>
          <p:cNvSpPr>
            <a:spLocks noGrp="1"/>
          </p:cNvSpPr>
          <p:nvPr>
            <p:ph type="title"/>
          </p:nvPr>
        </p:nvSpPr>
        <p:spPr>
          <a:xfrm>
            <a:off x="3349023" y="168315"/>
            <a:ext cx="4392847" cy="524553"/>
          </a:xfrm>
        </p:spPr>
        <p:txBody>
          <a:bodyPr/>
          <a:lstStyle/>
          <a:p>
            <a:pPr algn="ctr"/>
            <a:r>
              <a:rPr lang="en-US" dirty="0"/>
              <a:t>Deburring the material </a:t>
            </a:r>
          </a:p>
        </p:txBody>
      </p:sp>
      <p:sp>
        <p:nvSpPr>
          <p:cNvPr id="9" name="Text Placeholder 6">
            <a:extLst>
              <a:ext uri="{FF2B5EF4-FFF2-40B4-BE49-F238E27FC236}">
                <a16:creationId xmlns:a16="http://schemas.microsoft.com/office/drawing/2014/main" id="{A025EADE-F774-2A2B-F06E-B2DECE233ACF}"/>
              </a:ext>
            </a:extLst>
          </p:cNvPr>
          <p:cNvSpPr txBox="1">
            <a:spLocks/>
          </p:cNvSpPr>
          <p:nvPr/>
        </p:nvSpPr>
        <p:spPr>
          <a:xfrm>
            <a:off x="0" y="336632"/>
            <a:ext cx="339305" cy="1349262"/>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DEBURRING</a:t>
            </a:r>
          </a:p>
        </p:txBody>
      </p:sp>
      <p:sp>
        <p:nvSpPr>
          <p:cNvPr id="10" name="Rectangle 9">
            <a:extLst>
              <a:ext uri="{FF2B5EF4-FFF2-40B4-BE49-F238E27FC236}">
                <a16:creationId xmlns:a16="http://schemas.microsoft.com/office/drawing/2014/main" id="{27C7A1F9-FB6E-7913-448B-F2BE9DD23E4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56929807-FA33-8D16-06A6-81375AE22CFE}"/>
              </a:ext>
            </a:extLst>
          </p:cNvPr>
          <p:cNvPicPr>
            <a:picLocks noChangeAspect="1"/>
          </p:cNvPicPr>
          <p:nvPr/>
        </p:nvPicPr>
        <p:blipFill>
          <a:blip r:embed="rId2"/>
          <a:stretch>
            <a:fillRect/>
          </a:stretch>
        </p:blipFill>
        <p:spPr>
          <a:xfrm>
            <a:off x="75358" y="45909"/>
            <a:ext cx="187932" cy="251236"/>
          </a:xfrm>
          <a:prstGeom prst="rect">
            <a:avLst/>
          </a:prstGeom>
        </p:spPr>
      </p:pic>
      <p:pic>
        <p:nvPicPr>
          <p:cNvPr id="11272" name="Picture 8" descr="Development of deburring tool for burrs at intersecting holes -  ScienceDirec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4820" y="2616307"/>
            <a:ext cx="4617729" cy="3789256"/>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544820" y="1100589"/>
            <a:ext cx="4617729" cy="1200329"/>
          </a:xfrm>
          <a:prstGeom prst="rect">
            <a:avLst/>
          </a:prstGeom>
          <a:noFill/>
        </p:spPr>
        <p:txBody>
          <a:bodyPr wrap="square" rtlCol="0">
            <a:spAutoFit/>
          </a:bodyPr>
          <a:lstStyle/>
          <a:p>
            <a:r>
              <a:rPr lang="en-AU" dirty="0">
                <a:solidFill>
                  <a:schemeClr val="tx2"/>
                </a:solidFill>
              </a:rPr>
              <a:t>It is always important to Deburr the holes after they have been drilled to remove any sharp edges to eliminate the chances of cuts or improper fitments. </a:t>
            </a:r>
          </a:p>
        </p:txBody>
      </p:sp>
      <p:pic>
        <p:nvPicPr>
          <p:cNvPr id="11274" name="Picture 10" descr="Acrux7 Hand Deburring Tool Kit, 10pcs Rotary Deburr Blades + 1pcs  Countersink Blade with Aluminum and Silicone Handle, Great Burr Remover  Hand Tool ..."/>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7353117" y="2462213"/>
            <a:ext cx="3943350" cy="394335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6991167" y="1100589"/>
            <a:ext cx="4838883" cy="1200329"/>
          </a:xfrm>
          <a:prstGeom prst="rect">
            <a:avLst/>
          </a:prstGeom>
          <a:noFill/>
        </p:spPr>
        <p:txBody>
          <a:bodyPr wrap="square" rtlCol="0">
            <a:spAutoFit/>
          </a:bodyPr>
          <a:lstStyle/>
          <a:p>
            <a:r>
              <a:rPr lang="en-AU" dirty="0">
                <a:solidFill>
                  <a:schemeClr val="tx2"/>
                </a:solidFill>
              </a:rPr>
              <a:t>There are many tools used for deburring material, including the chamfering bits and these hand held tools shown below. If none are available you can always use a file.</a:t>
            </a:r>
          </a:p>
        </p:txBody>
      </p:sp>
    </p:spTree>
    <p:extLst>
      <p:ext uri="{BB962C8B-B14F-4D97-AF65-F5344CB8AC3E}">
        <p14:creationId xmlns:p14="http://schemas.microsoft.com/office/powerpoint/2010/main" val="41331079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FE4D58-52D6-C6CE-8E04-863F4EF34231}"/>
            </a:ext>
          </a:extLst>
        </p:cNvPr>
        <p:cNvGrpSpPr/>
        <p:nvPr/>
      </p:nvGrpSpPr>
      <p:grpSpPr>
        <a:xfrm>
          <a:off x="0" y="0"/>
          <a:ext cx="0" cy="0"/>
          <a:chOff x="0" y="0"/>
          <a:chExt cx="0" cy="0"/>
        </a:xfrm>
      </p:grpSpPr>
      <p:pic>
        <p:nvPicPr>
          <p:cNvPr id="11266" name="Picture 2" descr="https://api.deepai.org/job-view-file/0b3b4505-50ca-4da9-b5c3-5faf12533200/outputs/output.jpg"/>
          <p:cNvPicPr>
            <a:picLocks noGrp="1" noChangeAspect="1" noChangeArrowheads="1"/>
          </p:cNvPicPr>
          <p:nvPr>
            <p:ph type="pic" sz="quarter" idx="10"/>
          </p:nvPr>
        </p:nvPicPr>
        <p:blipFill>
          <a:blip r:embed="rId2" cstate="screen">
            <a:extLst>
              <a:ext uri="{28A0092B-C50C-407E-A947-70E740481C1C}">
                <a14:useLocalDpi xmlns:a14="http://schemas.microsoft.com/office/drawing/2010/main" val="0"/>
              </a:ext>
            </a:extLst>
          </a:blip>
          <a:srcRect/>
          <a:stretch>
            <a:fillRect/>
          </a:stretch>
        </p:blipFill>
        <p:spPr bwMode="auto">
          <a:xfrm>
            <a:off x="7932738" y="0"/>
            <a:ext cx="4259262" cy="685800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4">
            <a:extLst>
              <a:ext uri="{FF2B5EF4-FFF2-40B4-BE49-F238E27FC236}">
                <a16:creationId xmlns:a16="http://schemas.microsoft.com/office/drawing/2014/main" id="{CC06325F-81EC-08C7-8D62-F3D84BE7202C}"/>
              </a:ext>
            </a:extLst>
          </p:cNvPr>
          <p:cNvSpPr>
            <a:spLocks noGrp="1"/>
          </p:cNvSpPr>
          <p:nvPr>
            <p:ph type="title"/>
          </p:nvPr>
        </p:nvSpPr>
        <p:spPr>
          <a:xfrm>
            <a:off x="1522666" y="168315"/>
            <a:ext cx="5035651" cy="524553"/>
          </a:xfrm>
        </p:spPr>
        <p:txBody>
          <a:bodyPr/>
          <a:lstStyle/>
          <a:p>
            <a:pPr algn="ctr"/>
            <a:r>
              <a:rPr lang="en-US" dirty="0"/>
              <a:t>Cleaning up after yourself </a:t>
            </a:r>
          </a:p>
        </p:txBody>
      </p:sp>
      <p:sp>
        <p:nvSpPr>
          <p:cNvPr id="9" name="Text Placeholder 6">
            <a:extLst>
              <a:ext uri="{FF2B5EF4-FFF2-40B4-BE49-F238E27FC236}">
                <a16:creationId xmlns:a16="http://schemas.microsoft.com/office/drawing/2014/main" id="{A025EADE-F774-2A2B-F06E-B2DECE233ACF}"/>
              </a:ext>
            </a:extLst>
          </p:cNvPr>
          <p:cNvSpPr txBox="1">
            <a:spLocks/>
          </p:cNvSpPr>
          <p:nvPr/>
        </p:nvSpPr>
        <p:spPr>
          <a:xfrm>
            <a:off x="0" y="336632"/>
            <a:ext cx="339305" cy="145470"/>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AU" dirty="0"/>
          </a:p>
        </p:txBody>
      </p:sp>
      <p:sp>
        <p:nvSpPr>
          <p:cNvPr id="10" name="Rectangle 9">
            <a:extLst>
              <a:ext uri="{FF2B5EF4-FFF2-40B4-BE49-F238E27FC236}">
                <a16:creationId xmlns:a16="http://schemas.microsoft.com/office/drawing/2014/main" id="{27C7A1F9-FB6E-7913-448B-F2BE9DD23E4E}"/>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56929807-FA33-8D16-06A6-81375AE22CFE}"/>
              </a:ext>
            </a:extLst>
          </p:cNvPr>
          <p:cNvPicPr>
            <a:picLocks noChangeAspect="1"/>
          </p:cNvPicPr>
          <p:nvPr/>
        </p:nvPicPr>
        <p:blipFill>
          <a:blip r:embed="rId3"/>
          <a:stretch>
            <a:fillRect/>
          </a:stretch>
        </p:blipFill>
        <p:spPr>
          <a:xfrm>
            <a:off x="75358" y="45909"/>
            <a:ext cx="187932" cy="251236"/>
          </a:xfrm>
          <a:prstGeom prst="rect">
            <a:avLst/>
          </a:prstGeom>
        </p:spPr>
      </p:pic>
      <p:sp>
        <p:nvSpPr>
          <p:cNvPr id="2" name="TextBox 1"/>
          <p:cNvSpPr txBox="1"/>
          <p:nvPr/>
        </p:nvSpPr>
        <p:spPr>
          <a:xfrm>
            <a:off x="492428" y="1123950"/>
            <a:ext cx="7096125" cy="2585323"/>
          </a:xfrm>
          <a:prstGeom prst="rect">
            <a:avLst/>
          </a:prstGeom>
          <a:noFill/>
        </p:spPr>
        <p:txBody>
          <a:bodyPr wrap="square" rtlCol="0">
            <a:spAutoFit/>
          </a:bodyPr>
          <a:lstStyle/>
          <a:p>
            <a:r>
              <a:rPr lang="en-AU" dirty="0">
                <a:solidFill>
                  <a:schemeClr val="tx2"/>
                </a:solidFill>
              </a:rPr>
              <a:t>Cleaning up after yourself in the workshop is very important, it helps prevent the chances of slips trips and falls as a build up of swarf can become slippery underfoot. </a:t>
            </a:r>
          </a:p>
          <a:p>
            <a:endParaRPr lang="en-AU" dirty="0">
              <a:solidFill>
                <a:schemeClr val="tx2"/>
              </a:solidFill>
            </a:endParaRPr>
          </a:p>
          <a:p>
            <a:r>
              <a:rPr lang="en-AU" dirty="0">
                <a:solidFill>
                  <a:schemeClr val="tx2"/>
                </a:solidFill>
              </a:rPr>
              <a:t>Cleaning down the machine once you have finished helps prolong the life of the machinery and makes it easier for the next student to start work. Applying a small amount of oil or oil based spray to the bare metal parts of the machine can prevent surface rust and make </a:t>
            </a:r>
            <a:r>
              <a:rPr lang="en-AU" dirty="0"/>
              <a:t>clean up after use easier.  </a:t>
            </a:r>
          </a:p>
        </p:txBody>
      </p:sp>
      <p:pic>
        <p:nvPicPr>
          <p:cNvPr id="12290" name="Picture 2" descr="Lubricant Oil Can - HemShiv Enterprise"/>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336632" y="3429000"/>
            <a:ext cx="3003550" cy="3003550"/>
          </a:xfrm>
          <a:prstGeom prst="rect">
            <a:avLst/>
          </a:prstGeom>
          <a:noFill/>
          <a:extLst>
            <a:ext uri="{909E8E84-426E-40DD-AFC4-6F175D3DCCD1}">
              <a14:hiddenFill xmlns:a14="http://schemas.microsoft.com/office/drawing/2010/main">
                <a:solidFill>
                  <a:srgbClr val="FFFFFF"/>
                </a:solidFill>
              </a14:hiddenFill>
            </a:ext>
          </a:extLst>
        </p:spPr>
      </p:pic>
      <p:pic>
        <p:nvPicPr>
          <p:cNvPr id="12292" name="Picture 4" descr="WD-40 5L Spray Lubricant with Applicator : Amazon.co.uk: Automotive"/>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4079122" y="3373437"/>
            <a:ext cx="3114675" cy="3114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43903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55DE3F-2ABA-2B36-3F4A-4B7472867AB2}"/>
            </a:ext>
          </a:extLst>
        </p:cNvPr>
        <p:cNvGrpSpPr/>
        <p:nvPr/>
      </p:nvGrpSpPr>
      <p:grpSpPr>
        <a:xfrm>
          <a:off x="0" y="0"/>
          <a:ext cx="0" cy="0"/>
          <a:chOff x="0" y="0"/>
          <a:chExt cx="0" cy="0"/>
        </a:xfrm>
      </p:grpSpPr>
      <p:sp>
        <p:nvSpPr>
          <p:cNvPr id="8" name="Text Placeholder 6">
            <a:extLst>
              <a:ext uri="{FF2B5EF4-FFF2-40B4-BE49-F238E27FC236}">
                <a16:creationId xmlns:a16="http://schemas.microsoft.com/office/drawing/2014/main" id="{FFD7F3FD-089D-4A4E-C4F0-8DA421487584}"/>
              </a:ext>
            </a:extLst>
          </p:cNvPr>
          <p:cNvSpPr txBox="1">
            <a:spLocks/>
          </p:cNvSpPr>
          <p:nvPr/>
        </p:nvSpPr>
        <p:spPr>
          <a:xfrm>
            <a:off x="0" y="336632"/>
            <a:ext cx="339305" cy="2514646"/>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LEARNING OBJECTIVES</a:t>
            </a:r>
          </a:p>
        </p:txBody>
      </p:sp>
      <p:sp>
        <p:nvSpPr>
          <p:cNvPr id="9" name="Rectangle 8">
            <a:extLst>
              <a:ext uri="{FF2B5EF4-FFF2-40B4-BE49-F238E27FC236}">
                <a16:creationId xmlns:a16="http://schemas.microsoft.com/office/drawing/2014/main" id="{C66FC0A4-71AA-A5E7-657F-7428BECCDBE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0" name="Picture 9">
            <a:extLst>
              <a:ext uri="{FF2B5EF4-FFF2-40B4-BE49-F238E27FC236}">
                <a16:creationId xmlns:a16="http://schemas.microsoft.com/office/drawing/2014/main" id="{9678702D-FDFA-FCF5-D4C5-5EA40EABCCF1}"/>
              </a:ext>
            </a:extLst>
          </p:cNvPr>
          <p:cNvPicPr>
            <a:picLocks noChangeAspect="1"/>
          </p:cNvPicPr>
          <p:nvPr/>
        </p:nvPicPr>
        <p:blipFill>
          <a:blip r:embed="rId2"/>
          <a:stretch>
            <a:fillRect/>
          </a:stretch>
        </p:blipFill>
        <p:spPr>
          <a:xfrm>
            <a:off x="75358" y="45909"/>
            <a:ext cx="187932" cy="251236"/>
          </a:xfrm>
          <a:prstGeom prst="rect">
            <a:avLst/>
          </a:prstGeom>
        </p:spPr>
      </p:pic>
      <p:sp>
        <p:nvSpPr>
          <p:cNvPr id="2" name="Text Placeholder 3">
            <a:extLst>
              <a:ext uri="{FF2B5EF4-FFF2-40B4-BE49-F238E27FC236}">
                <a16:creationId xmlns:a16="http://schemas.microsoft.com/office/drawing/2014/main" id="{7732DD1E-E4D9-0941-5FA6-B0D87D1D0B58}"/>
              </a:ext>
            </a:extLst>
          </p:cNvPr>
          <p:cNvSpPr txBox="1">
            <a:spLocks/>
          </p:cNvSpPr>
          <p:nvPr/>
        </p:nvSpPr>
        <p:spPr>
          <a:xfrm>
            <a:off x="1055941" y="1511534"/>
            <a:ext cx="5226241" cy="3608919"/>
          </a:xfrm>
          <a:prstGeom prst="rect">
            <a:avLst/>
          </a:prstGeom>
        </p:spPr>
        <p:txBody>
          <a:bodyPr vert="horz" wrap="square" lIns="0" tIns="144000" rIns="0" bIns="0" rtlCol="0">
            <a:spAutoFit/>
          </a:bodyPr>
          <a:lstStyle>
            <a:lvl1pPr marL="0" indent="0" algn="l" defTabSz="914400" rtl="0" eaLnBrk="1" latinLnBrk="0" hangingPunct="1">
              <a:lnSpc>
                <a:spcPct val="90000"/>
              </a:lnSpc>
              <a:spcBef>
                <a:spcPts val="1000"/>
              </a:spcBef>
              <a:buClr>
                <a:srgbClr val="FF116F"/>
              </a:buClr>
              <a:buSzPct val="150000"/>
              <a:buFont typeface="Arial" panose="020B0604020202020204" pitchFamily="34" charset="0"/>
              <a:buNone/>
              <a:defRPr sz="1600" b="0" i="0" kern="1200">
                <a:solidFill>
                  <a:schemeClr val="tx2"/>
                </a:solidFill>
                <a:latin typeface="Arial" panose="020B0604020202020204" pitchFamily="34" charset="0"/>
                <a:ea typeface="+mn-ea"/>
                <a:cs typeface="Arial" panose="020B0604020202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Arial" panose="020B0604020202020204" pitchFamily="34" charset="0"/>
                <a:ea typeface="+mn-ea"/>
                <a:cs typeface="Arial" panose="020B0604020202020204" pitchFamily="34" charset="0"/>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AU" dirty="0"/>
              <a:t>By the end of this module, students will be able to:</a:t>
            </a:r>
          </a:p>
          <a:p>
            <a:endParaRPr lang="en-AU" dirty="0"/>
          </a:p>
          <a:p>
            <a:pPr marL="285750" indent="-285750">
              <a:buFont typeface="Arial" panose="020B0604020202020204" pitchFamily="34" charset="0"/>
              <a:buChar char="•"/>
            </a:pPr>
            <a:r>
              <a:rPr lang="en-AU" dirty="0"/>
              <a:t>Identify what a drill press is </a:t>
            </a:r>
          </a:p>
          <a:p>
            <a:pPr marL="285750" indent="-285750">
              <a:buFont typeface="Arial" panose="020B0604020202020204" pitchFamily="34" charset="0"/>
              <a:buChar char="•"/>
            </a:pPr>
            <a:r>
              <a:rPr lang="en-AU" dirty="0"/>
              <a:t>Select correct WHS and PPE for the drill press</a:t>
            </a:r>
          </a:p>
          <a:p>
            <a:pPr marL="285750" indent="-285750">
              <a:buFont typeface="Arial" panose="020B0604020202020204" pitchFamily="34" charset="0"/>
              <a:buChar char="•"/>
            </a:pPr>
            <a:r>
              <a:rPr lang="en-AU" dirty="0"/>
              <a:t>Identifying parts of a drill press </a:t>
            </a:r>
          </a:p>
          <a:p>
            <a:pPr marL="285750" indent="-285750">
              <a:buFont typeface="Arial" panose="020B0604020202020204" pitchFamily="34" charset="0"/>
              <a:buChar char="•"/>
            </a:pPr>
            <a:r>
              <a:rPr lang="en-AU" dirty="0"/>
              <a:t>Use the tooling and fixtures for the drill press and how they work </a:t>
            </a:r>
          </a:p>
          <a:p>
            <a:pPr marL="285750" indent="-285750">
              <a:buFont typeface="Arial" panose="020B0604020202020204" pitchFamily="34" charset="0"/>
              <a:buChar char="•"/>
            </a:pPr>
            <a:r>
              <a:rPr lang="en-AU" dirty="0"/>
              <a:t>Demonstrate correct and safe operation of the drill press </a:t>
            </a:r>
          </a:p>
          <a:p>
            <a:pPr marL="285750" indent="-285750">
              <a:buFont typeface="Arial" panose="020B0604020202020204" pitchFamily="34" charset="0"/>
              <a:buChar char="•"/>
            </a:pPr>
            <a:r>
              <a:rPr lang="en-AU" dirty="0"/>
              <a:t>Understand some troubleshooting and maintenance </a:t>
            </a:r>
          </a:p>
          <a:p>
            <a:endParaRPr lang="en-US" dirty="0"/>
          </a:p>
        </p:txBody>
      </p:sp>
      <p:sp>
        <p:nvSpPr>
          <p:cNvPr id="4" name="Title 3">
            <a:extLst>
              <a:ext uri="{FF2B5EF4-FFF2-40B4-BE49-F238E27FC236}">
                <a16:creationId xmlns:a16="http://schemas.microsoft.com/office/drawing/2014/main" id="{E50F367F-8151-D068-0296-F099BD2F4670}"/>
              </a:ext>
            </a:extLst>
          </p:cNvPr>
          <p:cNvSpPr>
            <a:spLocks noGrp="1"/>
          </p:cNvSpPr>
          <p:nvPr>
            <p:ph type="title"/>
          </p:nvPr>
        </p:nvSpPr>
        <p:spPr>
          <a:xfrm>
            <a:off x="1055941" y="873125"/>
            <a:ext cx="3859047" cy="524553"/>
          </a:xfrm>
        </p:spPr>
        <p:txBody>
          <a:bodyPr/>
          <a:lstStyle/>
          <a:p>
            <a:r>
              <a:rPr lang="en-GB" dirty="0"/>
              <a:t>Learning Objectives</a:t>
            </a:r>
          </a:p>
        </p:txBody>
      </p:sp>
      <p:pic>
        <p:nvPicPr>
          <p:cNvPr id="3" name="Picture 2" descr="https://api.deepai.org/job-view-file/0b3b4505-50ca-4da9-b5c3-5faf12533200/outputs/output.jpg">
            <a:extLst>
              <a:ext uri="{FF2B5EF4-FFF2-40B4-BE49-F238E27FC236}">
                <a16:creationId xmlns:a16="http://schemas.microsoft.com/office/drawing/2014/main" id="{B91B3B07-888B-6D98-875B-6EF2F86913C7}"/>
              </a:ext>
            </a:extLst>
          </p:cNvPr>
          <p:cNvPicPr>
            <a:picLocks noGrp="1" noChangeAspect="1" noChangeArrowheads="1"/>
          </p:cNvPicPr>
          <p:nvPr>
            <p:ph type="pic" sz="quarter" idx="10"/>
          </p:nvPr>
        </p:nvPicPr>
        <p:blipFill>
          <a:blip r:embed="rId3" cstate="screen">
            <a:extLst>
              <a:ext uri="{28A0092B-C50C-407E-A947-70E740481C1C}">
                <a14:useLocalDpi xmlns:a14="http://schemas.microsoft.com/office/drawing/2010/main" val="0"/>
              </a:ext>
            </a:extLst>
          </a:blip>
          <a:srcRect/>
          <a:stretch>
            <a:fillRect/>
          </a:stretch>
        </p:blipFill>
        <p:spPr bwMode="auto">
          <a:xfrm>
            <a:off x="7932738" y="0"/>
            <a:ext cx="425926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69660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7A4F95-08AC-EE6C-EA4E-385192A8D3FE}"/>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4F761C55-F76B-9E72-366B-CC213CC87A18}"/>
              </a:ext>
            </a:extLst>
          </p:cNvPr>
          <p:cNvSpPr>
            <a:spLocks noGrp="1"/>
          </p:cNvSpPr>
          <p:nvPr>
            <p:ph type="body" idx="1"/>
          </p:nvPr>
        </p:nvSpPr>
        <p:spPr>
          <a:xfrm>
            <a:off x="1598225" y="1058971"/>
            <a:ext cx="3351844" cy="2081321"/>
          </a:xfrm>
        </p:spPr>
        <p:txBody>
          <a:bodyPr/>
          <a:lstStyle/>
          <a:p>
            <a:pPr marL="285750" indent="-285750">
              <a:buFont typeface="Arial" panose="020B0604020202020204" pitchFamily="34" charset="0"/>
              <a:buChar char="•"/>
            </a:pPr>
            <a:r>
              <a:rPr lang="en-AU" dirty="0"/>
              <a:t>A stationary machine used to drill precise holes</a:t>
            </a:r>
          </a:p>
          <a:p>
            <a:pPr marL="285750" indent="-285750">
              <a:buFont typeface="Arial" panose="020B0604020202020204" pitchFamily="34" charset="0"/>
              <a:buChar char="•"/>
            </a:pPr>
            <a:r>
              <a:rPr lang="en-AU" dirty="0"/>
              <a:t>Provides accuracy, control, repeatability and safer mounting</a:t>
            </a:r>
          </a:p>
          <a:p>
            <a:pPr marL="285750" indent="-285750">
              <a:buFont typeface="Arial" panose="020B0604020202020204" pitchFamily="34" charset="0"/>
              <a:buChar char="•"/>
            </a:pPr>
            <a:r>
              <a:rPr lang="en-AU" dirty="0"/>
              <a:t>Commonly used in metalworking, woodworking, and fabrication</a:t>
            </a:r>
          </a:p>
          <a:p>
            <a:pPr marL="285750" indent="-285750">
              <a:buFont typeface="Arial" panose="020B0604020202020204" pitchFamily="34" charset="0"/>
              <a:buChar char="•"/>
            </a:pPr>
            <a:endParaRPr lang="en-US" dirty="0"/>
          </a:p>
        </p:txBody>
      </p:sp>
      <p:sp>
        <p:nvSpPr>
          <p:cNvPr id="5" name="Title 4">
            <a:extLst>
              <a:ext uri="{FF2B5EF4-FFF2-40B4-BE49-F238E27FC236}">
                <a16:creationId xmlns:a16="http://schemas.microsoft.com/office/drawing/2014/main" id="{C90CF799-F297-50D7-27CC-52259AF9BF2B}"/>
              </a:ext>
            </a:extLst>
          </p:cNvPr>
          <p:cNvSpPr>
            <a:spLocks noGrp="1"/>
          </p:cNvSpPr>
          <p:nvPr>
            <p:ph type="title"/>
          </p:nvPr>
        </p:nvSpPr>
        <p:spPr>
          <a:xfrm>
            <a:off x="1055688" y="336632"/>
            <a:ext cx="4288651" cy="524553"/>
          </a:xfrm>
        </p:spPr>
        <p:txBody>
          <a:bodyPr/>
          <a:lstStyle/>
          <a:p>
            <a:r>
              <a:rPr lang="en-US" dirty="0"/>
              <a:t>What is a drill press??</a:t>
            </a:r>
          </a:p>
        </p:txBody>
      </p:sp>
      <p:sp>
        <p:nvSpPr>
          <p:cNvPr id="6" name="Text Placeholder 5">
            <a:extLst>
              <a:ext uri="{FF2B5EF4-FFF2-40B4-BE49-F238E27FC236}">
                <a16:creationId xmlns:a16="http://schemas.microsoft.com/office/drawing/2014/main" id="{B63782D3-6962-CDED-EE41-5AD5AE8692CF}"/>
              </a:ext>
            </a:extLst>
          </p:cNvPr>
          <p:cNvSpPr>
            <a:spLocks noGrp="1"/>
          </p:cNvSpPr>
          <p:nvPr>
            <p:ph type="body" sz="quarter" idx="13"/>
          </p:nvPr>
        </p:nvSpPr>
        <p:spPr>
          <a:xfrm>
            <a:off x="0" y="336632"/>
            <a:ext cx="339305" cy="2588383"/>
          </a:xfrm>
        </p:spPr>
        <p:txBody>
          <a:bodyPr/>
          <a:lstStyle/>
          <a:p>
            <a:r>
              <a:rPr lang="en-US" dirty="0"/>
              <a:t>Definition of a drill press</a:t>
            </a:r>
          </a:p>
        </p:txBody>
      </p:sp>
      <p:sp>
        <p:nvSpPr>
          <p:cNvPr id="3" name="TextBox 2"/>
          <p:cNvSpPr txBox="1"/>
          <p:nvPr/>
        </p:nvSpPr>
        <p:spPr>
          <a:xfrm>
            <a:off x="1055688" y="3526556"/>
            <a:ext cx="4288651" cy="553998"/>
          </a:xfrm>
          <a:prstGeom prst="rect">
            <a:avLst/>
          </a:prstGeom>
          <a:solidFill>
            <a:schemeClr val="accent1"/>
          </a:solidFill>
        </p:spPr>
        <p:txBody>
          <a:bodyPr wrap="square" rtlCol="0">
            <a:spAutoFit/>
          </a:bodyPr>
          <a:lstStyle/>
          <a:p>
            <a:pPr algn="ctr"/>
            <a:r>
              <a:rPr lang="en-AU" sz="3000" b="1" dirty="0">
                <a:solidFill>
                  <a:schemeClr val="bg1"/>
                </a:solidFill>
              </a:rPr>
              <a:t>What are its uses?? </a:t>
            </a:r>
          </a:p>
        </p:txBody>
      </p:sp>
      <p:sp>
        <p:nvSpPr>
          <p:cNvPr id="10" name="Text Placeholder 3">
            <a:extLst>
              <a:ext uri="{FF2B5EF4-FFF2-40B4-BE49-F238E27FC236}">
                <a16:creationId xmlns:a16="http://schemas.microsoft.com/office/drawing/2014/main" id="{4F761C55-F76B-9E72-366B-CC213CC87A18}"/>
              </a:ext>
            </a:extLst>
          </p:cNvPr>
          <p:cNvSpPr>
            <a:spLocks noGrp="1"/>
          </p:cNvSpPr>
          <p:nvPr>
            <p:ph type="body" idx="1"/>
          </p:nvPr>
        </p:nvSpPr>
        <p:spPr>
          <a:xfrm>
            <a:off x="1598225" y="4278340"/>
            <a:ext cx="3351844" cy="2302920"/>
          </a:xfrm>
        </p:spPr>
        <p:txBody>
          <a:bodyPr/>
          <a:lstStyle/>
          <a:p>
            <a:pPr marL="285750" indent="-285750">
              <a:buFont typeface="Arial" panose="020B0604020202020204" pitchFamily="34" charset="0"/>
              <a:buChar char="•"/>
            </a:pPr>
            <a:r>
              <a:rPr lang="en-AU" dirty="0"/>
              <a:t>Drilling holes with exact depth and control </a:t>
            </a:r>
          </a:p>
          <a:p>
            <a:pPr marL="285750" indent="-285750">
              <a:buFont typeface="Arial" panose="020B0604020202020204" pitchFamily="34" charset="0"/>
              <a:buChar char="•"/>
            </a:pPr>
            <a:r>
              <a:rPr lang="en-AU" dirty="0"/>
              <a:t>Reaming, countersinking and tapping holes (depending on the model)</a:t>
            </a:r>
          </a:p>
          <a:p>
            <a:pPr marL="285750" indent="-285750">
              <a:buFont typeface="Arial" panose="020B0604020202020204" pitchFamily="34" charset="0"/>
              <a:buChar char="•"/>
            </a:pPr>
            <a:r>
              <a:rPr lang="en-AU" dirty="0"/>
              <a:t>Drilling through harder materials safely</a:t>
            </a:r>
          </a:p>
          <a:p>
            <a:pPr marL="285750" indent="-285750">
              <a:buFont typeface="Arial" panose="020B0604020202020204" pitchFamily="34" charset="0"/>
              <a:buChar char="•"/>
            </a:pPr>
            <a:endParaRPr lang="en-US" dirty="0"/>
          </a:p>
        </p:txBody>
      </p:sp>
      <p:pic>
        <p:nvPicPr>
          <p:cNvPr id="3076" name="Picture 4" descr="WONDER 12 Speed 32mm Drill Press Floor Pedestal Bench Workshop 1100W 1.1kW  1.5HP – MTM Warehouse"/>
          <p:cNvPicPr>
            <a:picLocks noChangeAspect="1" noChangeArrowheads="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6398113" y="2075826"/>
            <a:ext cx="4730261" cy="473026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6945922" y="861185"/>
            <a:ext cx="4000501" cy="707886"/>
          </a:xfrm>
          <a:prstGeom prst="rect">
            <a:avLst/>
          </a:prstGeom>
          <a:solidFill>
            <a:schemeClr val="accent1"/>
          </a:solidFill>
        </p:spPr>
        <p:txBody>
          <a:bodyPr wrap="square" rtlCol="0">
            <a:spAutoFit/>
          </a:bodyPr>
          <a:lstStyle/>
          <a:p>
            <a:r>
              <a:rPr lang="en-AU" sz="2000" b="1" dirty="0">
                <a:solidFill>
                  <a:schemeClr val="bg1"/>
                </a:solidFill>
              </a:rPr>
              <a:t>Other names may also be; Pedestal drill and Bench drill </a:t>
            </a:r>
          </a:p>
        </p:txBody>
      </p:sp>
    </p:spTree>
    <p:extLst>
      <p:ext uri="{BB962C8B-B14F-4D97-AF65-F5344CB8AC3E}">
        <p14:creationId xmlns:p14="http://schemas.microsoft.com/office/powerpoint/2010/main" val="2182527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56890C-44E7-42F3-F222-5DA409CE0C20}"/>
            </a:ext>
          </a:extLst>
        </p:cNvPr>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25DF3156-C507-05B7-EDAB-BD85E0BF39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val="0"/>
              </a:ext>
            </a:extLst>
          </a:blip>
          <a:srcRect/>
          <a:stretch/>
        </p:blipFill>
        <p:spPr>
          <a:xfrm>
            <a:off x="7932738" y="0"/>
            <a:ext cx="4259262" cy="6561138"/>
          </a:xfrm>
        </p:spPr>
      </p:pic>
      <p:sp>
        <p:nvSpPr>
          <p:cNvPr id="3" name="Text Placeholder 2">
            <a:extLst>
              <a:ext uri="{FF2B5EF4-FFF2-40B4-BE49-F238E27FC236}">
                <a16:creationId xmlns:a16="http://schemas.microsoft.com/office/drawing/2014/main" id="{2B4798A3-1C07-CF34-4025-8810EF75C863}"/>
              </a:ext>
            </a:extLst>
          </p:cNvPr>
          <p:cNvSpPr>
            <a:spLocks noGrp="1"/>
          </p:cNvSpPr>
          <p:nvPr>
            <p:ph type="body" sz="quarter" idx="11"/>
          </p:nvPr>
        </p:nvSpPr>
        <p:spPr>
          <a:xfrm>
            <a:off x="734379" y="849934"/>
            <a:ext cx="6628392" cy="368819"/>
          </a:xfrm>
        </p:spPr>
        <p:txBody>
          <a:bodyPr/>
          <a:lstStyle/>
          <a:p>
            <a:r>
              <a:rPr lang="en-US" dirty="0"/>
              <a:t>Why Safety Matters?</a:t>
            </a:r>
          </a:p>
          <a:p>
            <a:endParaRPr lang="en-US" dirty="0"/>
          </a:p>
        </p:txBody>
      </p:sp>
      <p:sp>
        <p:nvSpPr>
          <p:cNvPr id="4" name="Text Placeholder 3">
            <a:extLst>
              <a:ext uri="{FF2B5EF4-FFF2-40B4-BE49-F238E27FC236}">
                <a16:creationId xmlns:a16="http://schemas.microsoft.com/office/drawing/2014/main" id="{72A64454-C672-0E3B-AC4D-E688E760B838}"/>
              </a:ext>
            </a:extLst>
          </p:cNvPr>
          <p:cNvSpPr>
            <a:spLocks noGrp="1"/>
          </p:cNvSpPr>
          <p:nvPr>
            <p:ph type="body" idx="1"/>
          </p:nvPr>
        </p:nvSpPr>
        <p:spPr>
          <a:xfrm>
            <a:off x="734379" y="1133860"/>
            <a:ext cx="7019712" cy="5196533"/>
          </a:xfrm>
        </p:spPr>
        <p:txBody>
          <a:bodyPr/>
          <a:lstStyle/>
          <a:p>
            <a:pPr marL="342900" indent="-342900">
              <a:buFont typeface="+mj-lt"/>
              <a:buAutoNum type="arabicPeriod"/>
            </a:pPr>
            <a:r>
              <a:rPr lang="en-US" sz="1800" dirty="0"/>
              <a:t>High speed rotating parts </a:t>
            </a:r>
          </a:p>
          <a:p>
            <a:pPr marL="800100" lvl="1" indent="-342900">
              <a:buFont typeface="Arial" panose="020B0604020202020204" pitchFamily="34" charset="0"/>
              <a:buChar char="•"/>
            </a:pPr>
            <a:r>
              <a:rPr lang="en-US" sz="1400" dirty="0">
                <a:solidFill>
                  <a:schemeClr val="tx2"/>
                </a:solidFill>
              </a:rPr>
              <a:t>The spinning drill bit and chuck can catch clothing, gloves, hair and jewelry</a:t>
            </a:r>
          </a:p>
          <a:p>
            <a:pPr marL="800100" lvl="1" indent="-342900">
              <a:buFont typeface="Arial" panose="020B0604020202020204" pitchFamily="34" charset="0"/>
              <a:buChar char="•"/>
            </a:pPr>
            <a:r>
              <a:rPr lang="en-US" sz="1400" dirty="0">
                <a:solidFill>
                  <a:schemeClr val="tx2"/>
                </a:solidFill>
              </a:rPr>
              <a:t>Fingers can be severely injured or amputated if they come in contact with the rotating bit</a:t>
            </a:r>
          </a:p>
          <a:p>
            <a:pPr marL="228600" indent="-228600">
              <a:buFont typeface="+mj-lt"/>
              <a:buAutoNum type="arabicPeriod"/>
            </a:pPr>
            <a:r>
              <a:rPr lang="en-US" sz="1800" dirty="0"/>
              <a:t> Material Hazards </a:t>
            </a:r>
          </a:p>
          <a:p>
            <a:pPr marL="800100" lvl="1" indent="-342900">
              <a:buFont typeface="Arial" panose="020B0604020202020204" pitchFamily="34" charset="0"/>
              <a:buChar char="•"/>
            </a:pPr>
            <a:r>
              <a:rPr lang="en-US" sz="1400" dirty="0">
                <a:solidFill>
                  <a:schemeClr val="tx2"/>
                </a:solidFill>
              </a:rPr>
              <a:t>If a work piece isn’t clamped securely, it can spin or fly out of control, hitting anyone in the vicinity</a:t>
            </a:r>
          </a:p>
          <a:p>
            <a:pPr marL="800100" lvl="1" indent="-342900">
              <a:buFont typeface="Arial" panose="020B0604020202020204" pitchFamily="34" charset="0"/>
              <a:buChar char="•"/>
            </a:pPr>
            <a:r>
              <a:rPr lang="en-US" sz="1400" dirty="0">
                <a:solidFill>
                  <a:schemeClr val="tx2"/>
                </a:solidFill>
              </a:rPr>
              <a:t>Drilling into hard or unknown material can cause the bit to break or jam </a:t>
            </a:r>
          </a:p>
          <a:p>
            <a:pPr marL="228600" indent="-228600">
              <a:buFont typeface="+mj-lt"/>
              <a:buAutoNum type="arabicPeriod"/>
            </a:pPr>
            <a:r>
              <a:rPr lang="en-US" sz="1800" dirty="0"/>
              <a:t> Tool related injuries</a:t>
            </a:r>
          </a:p>
          <a:p>
            <a:pPr marL="800100" lvl="1" indent="-342900">
              <a:buFont typeface="Arial" panose="020B0604020202020204" pitchFamily="34" charset="0"/>
              <a:buChar char="•"/>
            </a:pPr>
            <a:r>
              <a:rPr lang="en-US" sz="1400" dirty="0">
                <a:solidFill>
                  <a:schemeClr val="tx2"/>
                </a:solidFill>
              </a:rPr>
              <a:t>Using the wrong bit or incorrect speed can cause excessive heat, smoke or flying debris</a:t>
            </a:r>
          </a:p>
          <a:p>
            <a:pPr marL="800100" lvl="1" indent="-342900">
              <a:buFont typeface="Arial" panose="020B0604020202020204" pitchFamily="34" charset="0"/>
              <a:buChar char="•"/>
            </a:pPr>
            <a:r>
              <a:rPr lang="en-US" sz="1400" dirty="0">
                <a:solidFill>
                  <a:schemeClr val="tx2"/>
                </a:solidFill>
              </a:rPr>
              <a:t>A loose chuck key left in the chuck can shoot out like a bullet when the machine is started </a:t>
            </a:r>
          </a:p>
          <a:p>
            <a:pPr marL="228600" indent="-228600">
              <a:buFont typeface="+mj-lt"/>
              <a:buAutoNum type="arabicPeriod"/>
            </a:pPr>
            <a:r>
              <a:rPr lang="en-US" sz="1800" dirty="0">
                <a:solidFill>
                  <a:schemeClr val="tx2"/>
                </a:solidFill>
              </a:rPr>
              <a:t> Sharp edges and Hot surfaces </a:t>
            </a:r>
          </a:p>
          <a:p>
            <a:pPr marL="742950" lvl="1" indent="-285750">
              <a:buFont typeface="Arial" panose="020B0604020202020204" pitchFamily="34" charset="0"/>
              <a:buChar char="•"/>
            </a:pPr>
            <a:r>
              <a:rPr lang="en-US" sz="1400" dirty="0">
                <a:solidFill>
                  <a:schemeClr val="tx2"/>
                </a:solidFill>
              </a:rPr>
              <a:t>Drill bits and freshly drilled holes can become extremely hot and cause burns</a:t>
            </a:r>
          </a:p>
          <a:p>
            <a:pPr marL="742950" lvl="1" indent="-285750">
              <a:buFont typeface="Arial" panose="020B0604020202020204" pitchFamily="34" charset="0"/>
              <a:buChar char="•"/>
            </a:pPr>
            <a:r>
              <a:rPr lang="en-US" sz="1400" dirty="0">
                <a:solidFill>
                  <a:schemeClr val="tx2"/>
                </a:solidFill>
              </a:rPr>
              <a:t>Swarf (metal shavings) are sharp and dangerous. NEVER remove it by hand</a:t>
            </a:r>
          </a:p>
          <a:p>
            <a:pPr marL="228600" indent="-228600">
              <a:buFont typeface="+mj-lt"/>
              <a:buAutoNum type="arabicPeriod"/>
            </a:pPr>
            <a:r>
              <a:rPr lang="en-US" sz="1800" dirty="0"/>
              <a:t> PPE</a:t>
            </a:r>
          </a:p>
          <a:p>
            <a:pPr marL="800100" lvl="1" indent="-342900">
              <a:buFont typeface="Arial" panose="020B0604020202020204" pitchFamily="34" charset="0"/>
              <a:buChar char="•"/>
            </a:pPr>
            <a:r>
              <a:rPr lang="en-US" sz="1400" dirty="0">
                <a:solidFill>
                  <a:schemeClr val="tx2"/>
                </a:solidFill>
              </a:rPr>
              <a:t>Safety glasses/face shield, safety boots, Hearing protection (if necessary), No loose clothing-gloves-jewelry, tie back long hair. </a:t>
            </a:r>
          </a:p>
        </p:txBody>
      </p:sp>
      <p:sp>
        <p:nvSpPr>
          <p:cNvPr id="5" name="Title 4">
            <a:extLst>
              <a:ext uri="{FF2B5EF4-FFF2-40B4-BE49-F238E27FC236}">
                <a16:creationId xmlns:a16="http://schemas.microsoft.com/office/drawing/2014/main" id="{383F1305-EE58-8FE2-3EF8-8509BB01909A}"/>
              </a:ext>
            </a:extLst>
          </p:cNvPr>
          <p:cNvSpPr>
            <a:spLocks noGrp="1"/>
          </p:cNvSpPr>
          <p:nvPr>
            <p:ph type="title"/>
          </p:nvPr>
        </p:nvSpPr>
        <p:spPr>
          <a:xfrm>
            <a:off x="713037" y="179794"/>
            <a:ext cx="9349332" cy="524553"/>
          </a:xfrm>
        </p:spPr>
        <p:txBody>
          <a:bodyPr/>
          <a:lstStyle/>
          <a:p>
            <a:r>
              <a:rPr lang="en-US" dirty="0"/>
              <a:t>Machinery safety &amp; Personal protective equipment</a:t>
            </a:r>
          </a:p>
        </p:txBody>
      </p:sp>
      <p:sp>
        <p:nvSpPr>
          <p:cNvPr id="9" name="Text Placeholder 6">
            <a:extLst>
              <a:ext uri="{FF2B5EF4-FFF2-40B4-BE49-F238E27FC236}">
                <a16:creationId xmlns:a16="http://schemas.microsoft.com/office/drawing/2014/main" id="{1A22C38B-372E-6323-F8A7-4140DD9A54BA}"/>
              </a:ext>
            </a:extLst>
          </p:cNvPr>
          <p:cNvSpPr txBox="1">
            <a:spLocks/>
          </p:cNvSpPr>
          <p:nvPr/>
        </p:nvSpPr>
        <p:spPr>
          <a:xfrm>
            <a:off x="0" y="336632"/>
            <a:ext cx="339305" cy="159445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SAFETY &amp; PPE</a:t>
            </a:r>
          </a:p>
        </p:txBody>
      </p:sp>
      <p:sp>
        <p:nvSpPr>
          <p:cNvPr id="10" name="Rectangle 9">
            <a:extLst>
              <a:ext uri="{FF2B5EF4-FFF2-40B4-BE49-F238E27FC236}">
                <a16:creationId xmlns:a16="http://schemas.microsoft.com/office/drawing/2014/main" id="{8A3B2660-A092-BE6B-EAE4-171931D02A0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2A49F74-6265-4387-1826-6E3182D97AF1}"/>
              </a:ext>
            </a:extLst>
          </p:cNvPr>
          <p:cNvPicPr>
            <a:picLocks noChangeAspect="1"/>
          </p:cNvPicPr>
          <p:nvPr/>
        </p:nvPicPr>
        <p:blipFill>
          <a:blip r:embed="rId3"/>
          <a:stretch>
            <a:fillRect/>
          </a:stretch>
        </p:blipFill>
        <p:spPr>
          <a:xfrm>
            <a:off x="75358" y="45909"/>
            <a:ext cx="187932" cy="251236"/>
          </a:xfrm>
          <a:prstGeom prst="rect">
            <a:avLst/>
          </a:prstGeom>
        </p:spPr>
      </p:pic>
    </p:spTree>
    <p:extLst>
      <p:ext uri="{BB962C8B-B14F-4D97-AF65-F5344CB8AC3E}">
        <p14:creationId xmlns:p14="http://schemas.microsoft.com/office/powerpoint/2010/main" val="1422881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680F3-7B08-1C68-7E2F-0316D6ACDEB7}"/>
            </a:ext>
          </a:extLst>
        </p:cNvPr>
        <p:cNvGrpSpPr/>
        <p:nvPr/>
      </p:nvGrpSpPr>
      <p:grpSpPr>
        <a:xfrm>
          <a:off x="0" y="0"/>
          <a:ext cx="0" cy="0"/>
          <a:chOff x="0" y="0"/>
          <a:chExt cx="0" cy="0"/>
        </a:xfrm>
      </p:grpSpPr>
      <p:sp>
        <p:nvSpPr>
          <p:cNvPr id="3" name="Text Placeholder 2">
            <a:extLst>
              <a:ext uri="{FF2B5EF4-FFF2-40B4-BE49-F238E27FC236}">
                <a16:creationId xmlns:a16="http://schemas.microsoft.com/office/drawing/2014/main" id="{638974FD-97CA-F8CF-452E-59E8AD6C5E26}"/>
              </a:ext>
            </a:extLst>
          </p:cNvPr>
          <p:cNvSpPr>
            <a:spLocks noGrp="1"/>
          </p:cNvSpPr>
          <p:nvPr>
            <p:ph type="body" sz="quarter" idx="11"/>
          </p:nvPr>
        </p:nvSpPr>
        <p:spPr>
          <a:xfrm>
            <a:off x="920048" y="1218458"/>
            <a:ext cx="6628392" cy="1042337"/>
          </a:xfrm>
        </p:spPr>
        <p:txBody>
          <a:bodyPr/>
          <a:lstStyle/>
          <a:p>
            <a:pPr algn="ctr"/>
            <a:r>
              <a:rPr lang="en-US" dirty="0"/>
              <a:t>Ensuring a safe and clean workspace for you and your class mates</a:t>
            </a:r>
          </a:p>
          <a:p>
            <a:endParaRPr lang="en-US" dirty="0"/>
          </a:p>
        </p:txBody>
      </p:sp>
      <p:sp>
        <p:nvSpPr>
          <p:cNvPr id="4" name="Text Placeholder 3">
            <a:extLst>
              <a:ext uri="{FF2B5EF4-FFF2-40B4-BE49-F238E27FC236}">
                <a16:creationId xmlns:a16="http://schemas.microsoft.com/office/drawing/2014/main" id="{37ECA653-DE9D-F3F0-80C0-5F206B475BA7}"/>
              </a:ext>
            </a:extLst>
          </p:cNvPr>
          <p:cNvSpPr>
            <a:spLocks noGrp="1"/>
          </p:cNvSpPr>
          <p:nvPr>
            <p:ph type="body" idx="1"/>
          </p:nvPr>
        </p:nvSpPr>
        <p:spPr>
          <a:xfrm>
            <a:off x="923802" y="2260795"/>
            <a:ext cx="6624638" cy="2792798"/>
          </a:xfrm>
        </p:spPr>
        <p:txBody>
          <a:bodyPr/>
          <a:lstStyle/>
          <a:p>
            <a:pPr marL="285750" indent="-285750">
              <a:buFont typeface="Arial" panose="020B0604020202020204" pitchFamily="34" charset="0"/>
              <a:buChar char="•"/>
            </a:pPr>
            <a:r>
              <a:rPr lang="en-US" sz="2000" dirty="0"/>
              <a:t>Effective Housekeeping</a:t>
            </a:r>
          </a:p>
          <a:p>
            <a:pPr marL="742950" lvl="1" indent="-285750">
              <a:buFont typeface="Arial" panose="020B0604020202020204" pitchFamily="34" charset="0"/>
              <a:buChar char="•"/>
            </a:pPr>
            <a:r>
              <a:rPr lang="en-US" sz="1600" dirty="0">
                <a:solidFill>
                  <a:schemeClr val="tx2"/>
                </a:solidFill>
              </a:rPr>
              <a:t>Make sure the work area is in a clean and tidy state before you start work and when you finish work to minimize the risk of slips trips and falls </a:t>
            </a:r>
          </a:p>
          <a:p>
            <a:pPr marL="285750" indent="-285750">
              <a:buFont typeface="Arial" panose="020B0604020202020204" pitchFamily="34" charset="0"/>
              <a:buChar char="•"/>
            </a:pPr>
            <a:r>
              <a:rPr lang="en-US" sz="2000" dirty="0"/>
              <a:t>Safety</a:t>
            </a:r>
          </a:p>
          <a:p>
            <a:pPr marL="742950" lvl="1" indent="-285750">
              <a:buFont typeface="Arial" panose="020B0604020202020204" pitchFamily="34" charset="0"/>
              <a:buChar char="•"/>
            </a:pPr>
            <a:r>
              <a:rPr lang="en-US" sz="1600" dirty="0">
                <a:solidFill>
                  <a:schemeClr val="tx2"/>
                </a:solidFill>
              </a:rPr>
              <a:t>Make sure to use correct PPE when cleaning (don’t handle the swarf with bare hands)</a:t>
            </a:r>
          </a:p>
          <a:p>
            <a:pPr marL="742950" lvl="1" indent="-285750">
              <a:buFont typeface="Arial" panose="020B0604020202020204" pitchFamily="34" charset="0"/>
              <a:buChar char="•"/>
            </a:pPr>
            <a:r>
              <a:rPr lang="en-US" sz="1600" dirty="0">
                <a:solidFill>
                  <a:schemeClr val="tx2"/>
                </a:solidFill>
              </a:rPr>
              <a:t>Don’t use compressed air on the machines and it can send sharp swarf through the air and or get it caught in the working/moving parts of the machine  </a:t>
            </a:r>
          </a:p>
        </p:txBody>
      </p:sp>
      <p:sp>
        <p:nvSpPr>
          <p:cNvPr id="5" name="Title 4">
            <a:extLst>
              <a:ext uri="{FF2B5EF4-FFF2-40B4-BE49-F238E27FC236}">
                <a16:creationId xmlns:a16="http://schemas.microsoft.com/office/drawing/2014/main" id="{B21EB6DC-3386-D071-8857-7D340551256E}"/>
              </a:ext>
            </a:extLst>
          </p:cNvPr>
          <p:cNvSpPr>
            <a:spLocks noGrp="1"/>
          </p:cNvSpPr>
          <p:nvPr>
            <p:ph type="title"/>
          </p:nvPr>
        </p:nvSpPr>
        <p:spPr>
          <a:xfrm>
            <a:off x="2011667" y="321572"/>
            <a:ext cx="4712677" cy="524553"/>
          </a:xfrm>
        </p:spPr>
        <p:txBody>
          <a:bodyPr/>
          <a:lstStyle/>
          <a:p>
            <a:pPr algn="ctr"/>
            <a:r>
              <a:rPr lang="en-US" dirty="0"/>
              <a:t>Cleanliness</a:t>
            </a:r>
          </a:p>
        </p:txBody>
      </p:sp>
      <p:sp>
        <p:nvSpPr>
          <p:cNvPr id="9" name="Text Placeholder 6">
            <a:extLst>
              <a:ext uri="{FF2B5EF4-FFF2-40B4-BE49-F238E27FC236}">
                <a16:creationId xmlns:a16="http://schemas.microsoft.com/office/drawing/2014/main" id="{89FDD554-D98E-975F-A66C-632A487EADE6}"/>
              </a:ext>
            </a:extLst>
          </p:cNvPr>
          <p:cNvSpPr txBox="1">
            <a:spLocks/>
          </p:cNvSpPr>
          <p:nvPr/>
        </p:nvSpPr>
        <p:spPr>
          <a:xfrm>
            <a:off x="0" y="336632"/>
            <a:ext cx="339305" cy="192416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SAFETY CULTURE</a:t>
            </a:r>
          </a:p>
        </p:txBody>
      </p:sp>
      <p:sp>
        <p:nvSpPr>
          <p:cNvPr id="10" name="Rectangle 9">
            <a:extLst>
              <a:ext uri="{FF2B5EF4-FFF2-40B4-BE49-F238E27FC236}">
                <a16:creationId xmlns:a16="http://schemas.microsoft.com/office/drawing/2014/main" id="{B1AD21D1-FE10-504B-94BB-265DC2B7011F}"/>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7F58356-B727-5AC5-E993-5821AD22F960}"/>
              </a:ext>
            </a:extLst>
          </p:cNvPr>
          <p:cNvPicPr>
            <a:picLocks noChangeAspect="1"/>
          </p:cNvPicPr>
          <p:nvPr/>
        </p:nvPicPr>
        <p:blipFill>
          <a:blip r:embed="rId2"/>
          <a:stretch>
            <a:fillRect/>
          </a:stretch>
        </p:blipFill>
        <p:spPr>
          <a:xfrm>
            <a:off x="75358" y="45909"/>
            <a:ext cx="187932" cy="251236"/>
          </a:xfrm>
          <a:prstGeom prst="rect">
            <a:avLst/>
          </a:prstGeom>
        </p:spPr>
      </p:pic>
      <p:pic>
        <p:nvPicPr>
          <p:cNvPr id="5122" name="Picture 2" descr="Chapter 8 Part 1: Drill Presses – Introduction to Machining"/>
          <p:cNvPicPr>
            <a:picLocks noGrp="1" noChangeAspect="1" noChangeArrowheads="1"/>
          </p:cNvPicPr>
          <p:nvPr>
            <p:ph type="pic" sz="quarter" idx="10"/>
          </p:nvPr>
        </p:nvPicPr>
        <p:blipFill>
          <a:blip r:embed="rId3" cstate="screen">
            <a:extLst>
              <a:ext uri="{28A0092B-C50C-407E-A947-70E740481C1C}">
                <a14:useLocalDpi xmlns:a14="http://schemas.microsoft.com/office/drawing/2010/main" val="0"/>
              </a:ext>
            </a:extLst>
          </a:blip>
          <a:srcRect/>
          <a:stretch>
            <a:fillRect/>
          </a:stretch>
        </p:blipFill>
        <p:spPr bwMode="auto">
          <a:xfrm>
            <a:off x="7815962" y="168315"/>
            <a:ext cx="4259262" cy="6561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3632771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5B43F1-3C5F-5B78-E6E9-42FDFBA305D1}"/>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AE1AB4-D099-12C9-252A-FDC0EC072DA6}"/>
              </a:ext>
            </a:extLst>
          </p:cNvPr>
          <p:cNvSpPr>
            <a:spLocks noGrp="1"/>
          </p:cNvSpPr>
          <p:nvPr>
            <p:ph type="title"/>
          </p:nvPr>
        </p:nvSpPr>
        <p:spPr>
          <a:xfrm>
            <a:off x="3085047" y="297145"/>
            <a:ext cx="6013611" cy="524553"/>
          </a:xfrm>
        </p:spPr>
        <p:txBody>
          <a:bodyPr/>
          <a:lstStyle/>
          <a:p>
            <a:pPr algn="ctr"/>
            <a:r>
              <a:rPr lang="en-US" dirty="0"/>
              <a:t>Different types of “Drill press’s”</a:t>
            </a:r>
          </a:p>
        </p:txBody>
      </p:sp>
      <p:sp>
        <p:nvSpPr>
          <p:cNvPr id="9" name="Text Placeholder 6">
            <a:extLst>
              <a:ext uri="{FF2B5EF4-FFF2-40B4-BE49-F238E27FC236}">
                <a16:creationId xmlns:a16="http://schemas.microsoft.com/office/drawing/2014/main" id="{06D4641A-03E7-B6A7-B765-77513C623398}"/>
              </a:ext>
            </a:extLst>
          </p:cNvPr>
          <p:cNvSpPr txBox="1">
            <a:spLocks/>
          </p:cNvSpPr>
          <p:nvPr/>
        </p:nvSpPr>
        <p:spPr>
          <a:xfrm>
            <a:off x="0" y="336632"/>
            <a:ext cx="339305" cy="2309397"/>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DRILL PRESS STYLES</a:t>
            </a:r>
          </a:p>
        </p:txBody>
      </p:sp>
      <p:sp>
        <p:nvSpPr>
          <p:cNvPr id="10" name="Rectangle 9">
            <a:extLst>
              <a:ext uri="{FF2B5EF4-FFF2-40B4-BE49-F238E27FC236}">
                <a16:creationId xmlns:a16="http://schemas.microsoft.com/office/drawing/2014/main" id="{18CBB0D5-35E5-09A8-D2C1-C44FDF57031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1AA080E6-A549-2210-C454-24748871284B}"/>
              </a:ext>
            </a:extLst>
          </p:cNvPr>
          <p:cNvPicPr>
            <a:picLocks noChangeAspect="1"/>
          </p:cNvPicPr>
          <p:nvPr/>
        </p:nvPicPr>
        <p:blipFill>
          <a:blip r:embed="rId2"/>
          <a:stretch>
            <a:fillRect/>
          </a:stretch>
        </p:blipFill>
        <p:spPr>
          <a:xfrm>
            <a:off x="75358" y="45909"/>
            <a:ext cx="187932" cy="251236"/>
          </a:xfrm>
          <a:prstGeom prst="rect">
            <a:avLst/>
          </a:prstGeom>
        </p:spPr>
      </p:pic>
      <p:pic>
        <p:nvPicPr>
          <p:cNvPr id="6146" name="Picture 2" descr="Metal Drill Press - Pedestal - Capacity 35mm &amp; 40mm"/>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t="-3693" b="-1"/>
          <a:stretch/>
        </p:blipFill>
        <p:spPr bwMode="auto">
          <a:xfrm>
            <a:off x="782515" y="940777"/>
            <a:ext cx="2461847" cy="547780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0" name="Picture 6" descr="Performance W50005 5-Speed 1/3 HP Bench Top Drill Press - Walmart.com"/>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7469131" y="3898406"/>
            <a:ext cx="3598740" cy="280210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2" name="Picture 8" descr="Pillar Drills Ireland | Drills Press | For Sale in Ireland – Millennium  Machinery"/>
          <p:cNvPicPr>
            <a:picLocks noChangeAspect="1" noChangeArrowheads="1"/>
          </p:cNvPicPr>
          <p:nvPr/>
        </p:nvPicPr>
        <p:blipFill rotWithShape="1">
          <a:blip r:embed="rId5" cstate="screen">
            <a:extLst>
              <a:ext uri="{28A0092B-C50C-407E-A947-70E740481C1C}">
                <a14:useLocalDpi xmlns:a14="http://schemas.microsoft.com/office/drawing/2010/main" val="0"/>
              </a:ext>
            </a:extLst>
          </a:blip>
          <a:srcRect/>
          <a:stretch/>
        </p:blipFill>
        <p:spPr bwMode="auto">
          <a:xfrm>
            <a:off x="7469131" y="911470"/>
            <a:ext cx="3598740" cy="271545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54" name="Picture 10" descr="Jet - Floor Drill Press: 22&quot; Swing, 1-1/2 hp, Belt Drive, 115 &amp; 230 V, 1  Phase | MSC Direct"/>
          <p:cNvPicPr>
            <a:picLocks noChangeAspect="1" noChangeArrowheads="1"/>
          </p:cNvPicPr>
          <p:nvPr/>
        </p:nvPicPr>
        <p:blipFill rotWithShape="1">
          <a:blip r:embed="rId6" cstate="screen">
            <a:extLst>
              <a:ext uri="{28A0092B-C50C-407E-A947-70E740481C1C}">
                <a14:useLocalDpi xmlns:a14="http://schemas.microsoft.com/office/drawing/2010/main" val="0"/>
              </a:ext>
            </a:extLst>
          </a:blip>
          <a:srcRect t="-15782" b="-1"/>
          <a:stretch/>
        </p:blipFill>
        <p:spPr bwMode="auto">
          <a:xfrm>
            <a:off x="3622430" y="819150"/>
            <a:ext cx="2576147" cy="559943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28471" y="946400"/>
            <a:ext cx="2569934" cy="369332"/>
          </a:xfrm>
          <a:prstGeom prst="rect">
            <a:avLst/>
          </a:prstGeom>
          <a:noFill/>
        </p:spPr>
        <p:txBody>
          <a:bodyPr wrap="none" rtlCol="0">
            <a:spAutoFit/>
          </a:bodyPr>
          <a:lstStyle/>
          <a:p>
            <a:r>
              <a:rPr lang="en-AU" dirty="0">
                <a:solidFill>
                  <a:schemeClr val="tx2"/>
                </a:solidFill>
              </a:rPr>
              <a:t>Gear driven, Drill Press</a:t>
            </a:r>
          </a:p>
        </p:txBody>
      </p:sp>
      <p:sp>
        <p:nvSpPr>
          <p:cNvPr id="12" name="TextBox 11"/>
          <p:cNvSpPr txBox="1"/>
          <p:nvPr/>
        </p:nvSpPr>
        <p:spPr>
          <a:xfrm>
            <a:off x="3679939" y="1139859"/>
            <a:ext cx="2518638" cy="369332"/>
          </a:xfrm>
          <a:prstGeom prst="rect">
            <a:avLst/>
          </a:prstGeom>
          <a:noFill/>
        </p:spPr>
        <p:txBody>
          <a:bodyPr wrap="none" rtlCol="0">
            <a:spAutoFit/>
          </a:bodyPr>
          <a:lstStyle/>
          <a:p>
            <a:r>
              <a:rPr lang="en-AU" dirty="0">
                <a:solidFill>
                  <a:schemeClr val="tx2"/>
                </a:solidFill>
              </a:rPr>
              <a:t>Belt driven, Drill Press </a:t>
            </a:r>
          </a:p>
        </p:txBody>
      </p:sp>
      <p:sp>
        <p:nvSpPr>
          <p:cNvPr id="13" name="TextBox 12"/>
          <p:cNvSpPr txBox="1"/>
          <p:nvPr/>
        </p:nvSpPr>
        <p:spPr>
          <a:xfrm>
            <a:off x="8479866" y="3903785"/>
            <a:ext cx="1826141" cy="369332"/>
          </a:xfrm>
          <a:prstGeom prst="rect">
            <a:avLst/>
          </a:prstGeom>
          <a:noFill/>
        </p:spPr>
        <p:txBody>
          <a:bodyPr wrap="none" rtlCol="0">
            <a:spAutoFit/>
          </a:bodyPr>
          <a:lstStyle/>
          <a:p>
            <a:r>
              <a:rPr lang="en-AU" dirty="0">
                <a:solidFill>
                  <a:schemeClr val="tx2"/>
                </a:solidFill>
              </a:rPr>
              <a:t>Single belt drive</a:t>
            </a:r>
          </a:p>
        </p:txBody>
      </p:sp>
      <p:sp>
        <p:nvSpPr>
          <p:cNvPr id="14" name="TextBox 13"/>
          <p:cNvSpPr txBox="1"/>
          <p:nvPr/>
        </p:nvSpPr>
        <p:spPr>
          <a:xfrm>
            <a:off x="8140703" y="911470"/>
            <a:ext cx="1915909" cy="369332"/>
          </a:xfrm>
          <a:prstGeom prst="rect">
            <a:avLst/>
          </a:prstGeom>
          <a:noFill/>
        </p:spPr>
        <p:txBody>
          <a:bodyPr wrap="none" rtlCol="0">
            <a:spAutoFit/>
          </a:bodyPr>
          <a:lstStyle/>
          <a:p>
            <a:r>
              <a:rPr lang="en-AU" dirty="0">
                <a:solidFill>
                  <a:schemeClr val="tx2"/>
                </a:solidFill>
              </a:rPr>
              <a:t>Double belt drive</a:t>
            </a:r>
          </a:p>
        </p:txBody>
      </p:sp>
    </p:spTree>
    <p:extLst>
      <p:ext uri="{BB962C8B-B14F-4D97-AF65-F5344CB8AC3E}">
        <p14:creationId xmlns:p14="http://schemas.microsoft.com/office/powerpoint/2010/main" val="1406432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14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15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15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15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66CDF-524B-9722-7080-B24C8770985F}"/>
            </a:ext>
          </a:extLst>
        </p:cNvPr>
        <p:cNvGrpSpPr/>
        <p:nvPr/>
      </p:nvGrpSpPr>
      <p:grpSpPr>
        <a:xfrm>
          <a:off x="0" y="0"/>
          <a:ext cx="0" cy="0"/>
          <a:chOff x="0" y="0"/>
          <a:chExt cx="0" cy="0"/>
        </a:xfrm>
      </p:grpSpPr>
      <p:pic>
        <p:nvPicPr>
          <p:cNvPr id="12" name="Picture 11"/>
          <p:cNvPicPr>
            <a:picLocks noChangeAspect="1"/>
          </p:cNvPicPr>
          <p:nvPr/>
        </p:nvPicPr>
        <p:blipFill rotWithShape="1">
          <a:blip r:embed="rId2" cstate="screen">
            <a:extLst>
              <a:ext uri="{28A0092B-C50C-407E-A947-70E740481C1C}">
                <a14:useLocalDpi xmlns:a14="http://schemas.microsoft.com/office/drawing/2010/main" val="0"/>
              </a:ext>
            </a:extLst>
          </a:blip>
          <a:srcRect/>
          <a:stretch/>
        </p:blipFill>
        <p:spPr>
          <a:xfrm>
            <a:off x="5491415" y="269082"/>
            <a:ext cx="5595685" cy="6503193"/>
          </a:xfrm>
          <a:prstGeom prst="rect">
            <a:avLst/>
          </a:prstGeom>
        </p:spPr>
      </p:pic>
      <p:sp>
        <p:nvSpPr>
          <p:cNvPr id="5" name="Title 4">
            <a:extLst>
              <a:ext uri="{FF2B5EF4-FFF2-40B4-BE49-F238E27FC236}">
                <a16:creationId xmlns:a16="http://schemas.microsoft.com/office/drawing/2014/main" id="{707655AE-082B-2256-2B58-15E58C1262F3}"/>
              </a:ext>
            </a:extLst>
          </p:cNvPr>
          <p:cNvSpPr>
            <a:spLocks noGrp="1"/>
          </p:cNvSpPr>
          <p:nvPr>
            <p:ph type="title"/>
          </p:nvPr>
        </p:nvSpPr>
        <p:spPr>
          <a:xfrm>
            <a:off x="411991" y="74355"/>
            <a:ext cx="5583365" cy="524553"/>
          </a:xfrm>
        </p:spPr>
        <p:txBody>
          <a:bodyPr/>
          <a:lstStyle/>
          <a:p>
            <a:r>
              <a:rPr lang="en-AU" dirty="0"/>
              <a:t>DRILL PRESS COMPONENTS</a:t>
            </a:r>
          </a:p>
        </p:txBody>
      </p:sp>
      <p:sp>
        <p:nvSpPr>
          <p:cNvPr id="9" name="Text Placeholder 6">
            <a:extLst>
              <a:ext uri="{FF2B5EF4-FFF2-40B4-BE49-F238E27FC236}">
                <a16:creationId xmlns:a16="http://schemas.microsoft.com/office/drawing/2014/main" id="{993571CF-3938-56F9-D2EC-DA24747A91A1}"/>
              </a:ext>
            </a:extLst>
          </p:cNvPr>
          <p:cNvSpPr txBox="1">
            <a:spLocks/>
          </p:cNvSpPr>
          <p:nvPr/>
        </p:nvSpPr>
        <p:spPr>
          <a:xfrm>
            <a:off x="0" y="336632"/>
            <a:ext cx="339305" cy="2948994"/>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DRILL PRESS COMPONENTS</a:t>
            </a:r>
          </a:p>
        </p:txBody>
      </p:sp>
      <p:sp>
        <p:nvSpPr>
          <p:cNvPr id="10" name="Rectangle 9">
            <a:extLst>
              <a:ext uri="{FF2B5EF4-FFF2-40B4-BE49-F238E27FC236}">
                <a16:creationId xmlns:a16="http://schemas.microsoft.com/office/drawing/2014/main" id="{9AECC902-65CD-2FF7-24FE-274909A7EAC3}"/>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510C9430-D710-F5CA-7CEC-6E978C86F90D}"/>
              </a:ext>
            </a:extLst>
          </p:cNvPr>
          <p:cNvPicPr>
            <a:picLocks noChangeAspect="1"/>
          </p:cNvPicPr>
          <p:nvPr/>
        </p:nvPicPr>
        <p:blipFill>
          <a:blip r:embed="rId3"/>
          <a:stretch>
            <a:fillRect/>
          </a:stretch>
        </p:blipFill>
        <p:spPr>
          <a:xfrm>
            <a:off x="75358" y="45909"/>
            <a:ext cx="187932" cy="251236"/>
          </a:xfrm>
          <a:prstGeom prst="rect">
            <a:avLst/>
          </a:prstGeom>
        </p:spPr>
      </p:pic>
      <p:sp>
        <p:nvSpPr>
          <p:cNvPr id="13" name="TextBox 12"/>
          <p:cNvSpPr txBox="1"/>
          <p:nvPr/>
        </p:nvSpPr>
        <p:spPr>
          <a:xfrm>
            <a:off x="888241" y="1023468"/>
            <a:ext cx="4805615" cy="4524315"/>
          </a:xfrm>
          <a:prstGeom prst="rect">
            <a:avLst/>
          </a:prstGeom>
          <a:noFill/>
        </p:spPr>
        <p:txBody>
          <a:bodyPr wrap="square" rtlCol="0">
            <a:spAutoFit/>
          </a:bodyPr>
          <a:lstStyle/>
          <a:p>
            <a:r>
              <a:rPr lang="en-AU" u="sng" dirty="0">
                <a:solidFill>
                  <a:schemeClr val="tx2"/>
                </a:solidFill>
              </a:rPr>
              <a:t>Safety features;</a:t>
            </a:r>
          </a:p>
          <a:p>
            <a:pPr marL="742950" lvl="1" indent="-285750">
              <a:buFont typeface="Arial" panose="020B0604020202020204" pitchFamily="34" charset="0"/>
              <a:buChar char="•"/>
            </a:pPr>
            <a:r>
              <a:rPr lang="en-AU" dirty="0">
                <a:solidFill>
                  <a:schemeClr val="tx2"/>
                </a:solidFill>
              </a:rPr>
              <a:t>E-STOP</a:t>
            </a:r>
          </a:p>
          <a:p>
            <a:pPr marL="742950" lvl="1" indent="-285750">
              <a:buFont typeface="Arial" panose="020B0604020202020204" pitchFamily="34" charset="0"/>
              <a:buChar char="•"/>
            </a:pPr>
            <a:r>
              <a:rPr lang="en-AU" dirty="0">
                <a:solidFill>
                  <a:schemeClr val="tx2"/>
                </a:solidFill>
              </a:rPr>
              <a:t>Safety Guard </a:t>
            </a:r>
          </a:p>
          <a:p>
            <a:pPr marL="742950" lvl="1" indent="-285750">
              <a:buFont typeface="Arial" panose="020B0604020202020204" pitchFamily="34" charset="0"/>
              <a:buChar char="•"/>
            </a:pPr>
            <a:endParaRPr lang="en-AU" dirty="0">
              <a:solidFill>
                <a:schemeClr val="tx2"/>
              </a:solidFill>
            </a:endParaRPr>
          </a:p>
          <a:p>
            <a:r>
              <a:rPr lang="en-AU" u="sng" dirty="0">
                <a:solidFill>
                  <a:schemeClr val="tx2"/>
                </a:solidFill>
              </a:rPr>
              <a:t>Driving features; </a:t>
            </a:r>
          </a:p>
          <a:p>
            <a:pPr marL="742950" lvl="1" indent="-285750">
              <a:buFont typeface="Arial" panose="020B0604020202020204" pitchFamily="34" charset="0"/>
              <a:buChar char="•"/>
            </a:pPr>
            <a:r>
              <a:rPr lang="en-AU" dirty="0">
                <a:solidFill>
                  <a:schemeClr val="tx2"/>
                </a:solidFill>
              </a:rPr>
              <a:t>Gear Change Handles </a:t>
            </a:r>
          </a:p>
          <a:p>
            <a:pPr marL="742950" lvl="1" indent="-285750">
              <a:buFont typeface="Arial" panose="020B0604020202020204" pitchFamily="34" charset="0"/>
              <a:buChar char="•"/>
            </a:pPr>
            <a:r>
              <a:rPr lang="en-AU" dirty="0">
                <a:solidFill>
                  <a:schemeClr val="tx2"/>
                </a:solidFill>
              </a:rPr>
              <a:t>Motor speed select</a:t>
            </a:r>
          </a:p>
          <a:p>
            <a:pPr marL="742950" lvl="1" indent="-285750">
              <a:buFont typeface="Arial" panose="020B0604020202020204" pitchFamily="34" charset="0"/>
              <a:buChar char="•"/>
            </a:pPr>
            <a:r>
              <a:rPr lang="en-AU" dirty="0">
                <a:solidFill>
                  <a:schemeClr val="tx2"/>
                </a:solidFill>
              </a:rPr>
              <a:t>Start Switch </a:t>
            </a:r>
          </a:p>
          <a:p>
            <a:pPr marL="742950" lvl="1" indent="-285750">
              <a:buFont typeface="Arial" panose="020B0604020202020204" pitchFamily="34" charset="0"/>
              <a:buChar char="•"/>
            </a:pPr>
            <a:r>
              <a:rPr lang="en-AU" dirty="0">
                <a:solidFill>
                  <a:schemeClr val="tx2"/>
                </a:solidFill>
              </a:rPr>
              <a:t>Quill (feed) Handle</a:t>
            </a:r>
          </a:p>
          <a:p>
            <a:pPr lvl="1"/>
            <a:endParaRPr lang="en-AU" dirty="0">
              <a:solidFill>
                <a:schemeClr val="tx2"/>
              </a:solidFill>
            </a:endParaRPr>
          </a:p>
          <a:p>
            <a:r>
              <a:rPr lang="en-AU" u="sng" dirty="0">
                <a:solidFill>
                  <a:schemeClr val="tx2"/>
                </a:solidFill>
              </a:rPr>
              <a:t>Mounting and fixture features; </a:t>
            </a:r>
          </a:p>
          <a:p>
            <a:pPr marL="742950" lvl="1" indent="-285750">
              <a:buFont typeface="Arial" panose="020B0604020202020204" pitchFamily="34" charset="0"/>
              <a:buChar char="•"/>
            </a:pPr>
            <a:r>
              <a:rPr lang="en-AU" dirty="0">
                <a:solidFill>
                  <a:schemeClr val="tx2"/>
                </a:solidFill>
              </a:rPr>
              <a:t>Table and clamping system </a:t>
            </a:r>
          </a:p>
          <a:p>
            <a:pPr marL="742950" lvl="1" indent="-285750">
              <a:buFont typeface="Arial" panose="020B0604020202020204" pitchFamily="34" charset="0"/>
              <a:buChar char="•"/>
            </a:pPr>
            <a:r>
              <a:rPr lang="en-AU" dirty="0">
                <a:solidFill>
                  <a:schemeClr val="tx2"/>
                </a:solidFill>
              </a:rPr>
              <a:t>Table height adjuster and lock </a:t>
            </a:r>
          </a:p>
          <a:p>
            <a:pPr marL="742950" lvl="1" indent="-285750">
              <a:buFont typeface="Arial" panose="020B0604020202020204" pitchFamily="34" charset="0"/>
              <a:buChar char="•"/>
            </a:pPr>
            <a:r>
              <a:rPr lang="en-AU" dirty="0">
                <a:solidFill>
                  <a:schemeClr val="tx2"/>
                </a:solidFill>
              </a:rPr>
              <a:t>Chuck</a:t>
            </a:r>
          </a:p>
          <a:p>
            <a:pPr lvl="1"/>
            <a:endParaRPr lang="en-AU" dirty="0"/>
          </a:p>
          <a:p>
            <a:endParaRPr lang="en-AU" dirty="0"/>
          </a:p>
        </p:txBody>
      </p:sp>
    </p:spTree>
    <p:extLst>
      <p:ext uri="{BB962C8B-B14F-4D97-AF65-F5344CB8AC3E}">
        <p14:creationId xmlns:p14="http://schemas.microsoft.com/office/powerpoint/2010/main" val="40016521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84D71-83C9-4237-EB1F-D92E369CAD29}"/>
            </a:ext>
          </a:extLst>
        </p:cNvPr>
        <p:cNvGrpSpPr/>
        <p:nvPr/>
      </p:nvGrpSpPr>
      <p:grpSpPr>
        <a:xfrm>
          <a:off x="0" y="0"/>
          <a:ext cx="0" cy="0"/>
          <a:chOff x="0" y="0"/>
          <a:chExt cx="0" cy="0"/>
        </a:xfrm>
      </p:grpSpPr>
      <p:pic>
        <p:nvPicPr>
          <p:cNvPr id="7" name="Picture Placeholder 6" descr="Worker wearing safety helmet">
            <a:extLst>
              <a:ext uri="{FF2B5EF4-FFF2-40B4-BE49-F238E27FC236}">
                <a16:creationId xmlns:a16="http://schemas.microsoft.com/office/drawing/2014/main" id="{975811D6-F4CF-B3DB-0C00-95141A8E7818}"/>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val="0"/>
              </a:ext>
            </a:extLst>
          </a:blip>
          <a:srcRect/>
          <a:stretch/>
        </p:blipFill>
        <p:spPr>
          <a:xfrm>
            <a:off x="7932738" y="-1"/>
            <a:ext cx="4259262" cy="6808660"/>
          </a:xfrm>
        </p:spPr>
      </p:pic>
      <p:sp>
        <p:nvSpPr>
          <p:cNvPr id="5" name="Title 4">
            <a:extLst>
              <a:ext uri="{FF2B5EF4-FFF2-40B4-BE49-F238E27FC236}">
                <a16:creationId xmlns:a16="http://schemas.microsoft.com/office/drawing/2014/main" id="{9D971040-354B-0275-56D0-AB36FAF7FBEA}"/>
              </a:ext>
            </a:extLst>
          </p:cNvPr>
          <p:cNvSpPr>
            <a:spLocks noGrp="1"/>
          </p:cNvSpPr>
          <p:nvPr>
            <p:ph type="title"/>
          </p:nvPr>
        </p:nvSpPr>
        <p:spPr>
          <a:xfrm>
            <a:off x="1354880" y="336632"/>
            <a:ext cx="5463653" cy="524553"/>
          </a:xfrm>
        </p:spPr>
        <p:txBody>
          <a:bodyPr/>
          <a:lstStyle/>
          <a:p>
            <a:r>
              <a:rPr lang="en-US" dirty="0"/>
              <a:t>Fixtures for the slotted table </a:t>
            </a:r>
          </a:p>
        </p:txBody>
      </p:sp>
      <p:sp>
        <p:nvSpPr>
          <p:cNvPr id="9" name="Text Placeholder 6">
            <a:extLst>
              <a:ext uri="{FF2B5EF4-FFF2-40B4-BE49-F238E27FC236}">
                <a16:creationId xmlns:a16="http://schemas.microsoft.com/office/drawing/2014/main" id="{10996CF2-FDDB-B011-A017-93D878D9453F}"/>
              </a:ext>
            </a:extLst>
          </p:cNvPr>
          <p:cNvSpPr txBox="1">
            <a:spLocks/>
          </p:cNvSpPr>
          <p:nvPr/>
        </p:nvSpPr>
        <p:spPr>
          <a:xfrm>
            <a:off x="0" y="336632"/>
            <a:ext cx="339305" cy="1473783"/>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Table fixtures</a:t>
            </a:r>
          </a:p>
        </p:txBody>
      </p:sp>
      <p:sp>
        <p:nvSpPr>
          <p:cNvPr id="10" name="Rectangle 9">
            <a:extLst>
              <a:ext uri="{FF2B5EF4-FFF2-40B4-BE49-F238E27FC236}">
                <a16:creationId xmlns:a16="http://schemas.microsoft.com/office/drawing/2014/main" id="{2542664F-8670-230E-3335-0129A809C859}"/>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7AD347A7-DC39-BE85-CA02-64C533474DB9}"/>
              </a:ext>
            </a:extLst>
          </p:cNvPr>
          <p:cNvPicPr>
            <a:picLocks noChangeAspect="1"/>
          </p:cNvPicPr>
          <p:nvPr/>
        </p:nvPicPr>
        <p:blipFill>
          <a:blip r:embed="rId3"/>
          <a:stretch>
            <a:fillRect/>
          </a:stretch>
        </p:blipFill>
        <p:spPr>
          <a:xfrm>
            <a:off x="75358" y="45909"/>
            <a:ext cx="187932" cy="251236"/>
          </a:xfrm>
          <a:prstGeom prst="rect">
            <a:avLst/>
          </a:prstGeom>
        </p:spPr>
      </p:pic>
      <p:pic>
        <p:nvPicPr>
          <p:cNvPr id="7170" name="Picture 2" descr="Deluxe - Drill Press Vice"/>
          <p:cNvPicPr>
            <a:picLocks noChangeAspect="1" noChangeArrowheads="1"/>
          </p:cNvPicPr>
          <p:nvPr/>
        </p:nvPicPr>
        <p:blipFill>
          <a:blip r:embed="rId4" cstate="screen">
            <a:extLst>
              <a:ext uri="{28A0092B-C50C-407E-A947-70E740481C1C}">
                <a14:useLocalDpi xmlns:a14="http://schemas.microsoft.com/office/drawing/2010/main" val="0"/>
              </a:ext>
            </a:extLst>
          </a:blip>
          <a:srcRect/>
          <a:stretch>
            <a:fillRect/>
          </a:stretch>
        </p:blipFill>
        <p:spPr bwMode="auto">
          <a:xfrm>
            <a:off x="407142" y="1073523"/>
            <a:ext cx="2912940" cy="2912940"/>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T-Slot Nuts and Clamping Bars Set | Mill Clamp Set - LittleMachineShop.com"/>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6032" y="4277179"/>
            <a:ext cx="4054364" cy="2283959"/>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Genmitsu 2PCS T-Track Hold Down Clamp Kit, for Woodworking Metalworking"/>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4086706" y="1490626"/>
            <a:ext cx="3458060" cy="2876488"/>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354880" y="1151901"/>
            <a:ext cx="1762021" cy="369332"/>
          </a:xfrm>
          <a:prstGeom prst="rect">
            <a:avLst/>
          </a:prstGeom>
          <a:noFill/>
        </p:spPr>
        <p:txBody>
          <a:bodyPr wrap="none" rtlCol="0">
            <a:spAutoFit/>
          </a:bodyPr>
          <a:lstStyle/>
          <a:p>
            <a:r>
              <a:rPr lang="en-AU" dirty="0">
                <a:solidFill>
                  <a:schemeClr val="tx2"/>
                </a:solidFill>
              </a:rPr>
              <a:t>Engineers vice </a:t>
            </a:r>
          </a:p>
        </p:txBody>
      </p:sp>
      <p:sp>
        <p:nvSpPr>
          <p:cNvPr id="12" name="TextBox 11"/>
          <p:cNvSpPr txBox="1"/>
          <p:nvPr/>
        </p:nvSpPr>
        <p:spPr>
          <a:xfrm>
            <a:off x="4450414" y="1179621"/>
            <a:ext cx="2351991" cy="369332"/>
          </a:xfrm>
          <a:prstGeom prst="rect">
            <a:avLst/>
          </a:prstGeom>
          <a:noFill/>
        </p:spPr>
        <p:txBody>
          <a:bodyPr wrap="none" rtlCol="0">
            <a:spAutoFit/>
          </a:bodyPr>
          <a:lstStyle/>
          <a:p>
            <a:r>
              <a:rPr lang="en-AU" dirty="0">
                <a:solidFill>
                  <a:schemeClr val="tx2"/>
                </a:solidFill>
              </a:rPr>
              <a:t>T-Slot Quick Clamps</a:t>
            </a:r>
          </a:p>
        </p:txBody>
      </p:sp>
      <p:sp>
        <p:nvSpPr>
          <p:cNvPr id="13" name="TextBox 12"/>
          <p:cNvSpPr txBox="1"/>
          <p:nvPr/>
        </p:nvSpPr>
        <p:spPr>
          <a:xfrm>
            <a:off x="1863612" y="4198801"/>
            <a:ext cx="2223750" cy="369332"/>
          </a:xfrm>
          <a:prstGeom prst="rect">
            <a:avLst/>
          </a:prstGeom>
          <a:noFill/>
        </p:spPr>
        <p:txBody>
          <a:bodyPr wrap="none" rtlCol="0">
            <a:spAutoFit/>
          </a:bodyPr>
          <a:lstStyle/>
          <a:p>
            <a:r>
              <a:rPr lang="en-AU" dirty="0">
                <a:solidFill>
                  <a:schemeClr val="tx2"/>
                </a:solidFill>
              </a:rPr>
              <a:t>T-Slot Clamping Kit </a:t>
            </a:r>
          </a:p>
        </p:txBody>
      </p:sp>
    </p:spTree>
    <p:extLst>
      <p:ext uri="{BB962C8B-B14F-4D97-AF65-F5344CB8AC3E}">
        <p14:creationId xmlns:p14="http://schemas.microsoft.com/office/powerpoint/2010/main" val="828384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17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17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5B1393-DD11-A13A-191F-AF56ABADFB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BD2C48D-2E87-B7A2-0C38-40FAD65501E0}"/>
              </a:ext>
            </a:extLst>
          </p:cNvPr>
          <p:cNvSpPr>
            <a:spLocks noGrp="1"/>
          </p:cNvSpPr>
          <p:nvPr>
            <p:ph type="title"/>
          </p:nvPr>
        </p:nvSpPr>
        <p:spPr>
          <a:xfrm>
            <a:off x="3500203" y="297145"/>
            <a:ext cx="5701218" cy="524553"/>
          </a:xfrm>
        </p:spPr>
        <p:txBody>
          <a:bodyPr/>
          <a:lstStyle/>
          <a:p>
            <a:pPr algn="ctr"/>
            <a:r>
              <a:rPr lang="en-US" dirty="0"/>
              <a:t>Tooling and tooling mounting </a:t>
            </a:r>
          </a:p>
        </p:txBody>
      </p:sp>
      <p:sp>
        <p:nvSpPr>
          <p:cNvPr id="9" name="Text Placeholder 6">
            <a:extLst>
              <a:ext uri="{FF2B5EF4-FFF2-40B4-BE49-F238E27FC236}">
                <a16:creationId xmlns:a16="http://schemas.microsoft.com/office/drawing/2014/main" id="{1C730C86-35D7-0887-3498-C06B9324DF0E}"/>
              </a:ext>
            </a:extLst>
          </p:cNvPr>
          <p:cNvSpPr txBox="1">
            <a:spLocks/>
          </p:cNvSpPr>
          <p:nvPr/>
        </p:nvSpPr>
        <p:spPr>
          <a:xfrm>
            <a:off x="0" y="336632"/>
            <a:ext cx="339305" cy="1772391"/>
          </a:xfrm>
          <a:prstGeom prst="rect">
            <a:avLst/>
          </a:prstGeom>
          <a:solidFill>
            <a:schemeClr val="accent3"/>
          </a:solidFill>
        </p:spPr>
        <p:txBody>
          <a:bodyPr vert="vert270" wrap="none" lIns="72000" tIns="72000" rIns="72000" bIns="72000" rtlCol="0">
            <a:spAutoFit/>
          </a:bodyPr>
          <a:lstStyle>
            <a:lvl1pPr marL="0" indent="0" algn="r" defTabSz="914400" rtl="0" eaLnBrk="1" latinLnBrk="0" hangingPunct="1">
              <a:lnSpc>
                <a:spcPct val="90000"/>
              </a:lnSpc>
              <a:spcBef>
                <a:spcPts val="1000"/>
              </a:spcBef>
              <a:buFont typeface="Arial" panose="020B0604020202020204" pitchFamily="34" charset="0"/>
              <a:buNone/>
              <a:defRPr sz="1400" b="1" i="0" kern="1200" spc="100" baseline="0">
                <a:solidFill>
                  <a:schemeClr val="bg2"/>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200" kern="1200">
                <a:solidFill>
                  <a:schemeClr val="tx2"/>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2"/>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dirty="0"/>
              <a:t>CUTTING TOOLS</a:t>
            </a:r>
          </a:p>
        </p:txBody>
      </p:sp>
      <p:sp>
        <p:nvSpPr>
          <p:cNvPr id="10" name="Rectangle 9">
            <a:extLst>
              <a:ext uri="{FF2B5EF4-FFF2-40B4-BE49-F238E27FC236}">
                <a16:creationId xmlns:a16="http://schemas.microsoft.com/office/drawing/2014/main" id="{7FA3E94D-BE25-5547-6A95-BDC3AE31826D}"/>
              </a:ext>
            </a:extLst>
          </p:cNvPr>
          <p:cNvSpPr/>
          <p:nvPr/>
        </p:nvSpPr>
        <p:spPr>
          <a:xfrm>
            <a:off x="-1" y="-1"/>
            <a:ext cx="336633" cy="336633"/>
          </a:xfrm>
          <a:prstGeom prst="rect">
            <a:avLst/>
          </a:prstGeom>
          <a:ln>
            <a:noFill/>
          </a:ln>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en-US" dirty="0"/>
          </a:p>
        </p:txBody>
      </p:sp>
      <p:pic>
        <p:nvPicPr>
          <p:cNvPr id="11" name="Picture 10">
            <a:extLst>
              <a:ext uri="{FF2B5EF4-FFF2-40B4-BE49-F238E27FC236}">
                <a16:creationId xmlns:a16="http://schemas.microsoft.com/office/drawing/2014/main" id="{220F9D75-2732-752C-9281-3244F420F39C}"/>
              </a:ext>
            </a:extLst>
          </p:cNvPr>
          <p:cNvPicPr>
            <a:picLocks noChangeAspect="1"/>
          </p:cNvPicPr>
          <p:nvPr/>
        </p:nvPicPr>
        <p:blipFill>
          <a:blip r:embed="rId2"/>
          <a:stretch>
            <a:fillRect/>
          </a:stretch>
        </p:blipFill>
        <p:spPr>
          <a:xfrm>
            <a:off x="75358" y="45909"/>
            <a:ext cx="187932" cy="251236"/>
          </a:xfrm>
          <a:prstGeom prst="rect">
            <a:avLst/>
          </a:prstGeom>
        </p:spPr>
      </p:pic>
      <p:pic>
        <p:nvPicPr>
          <p:cNvPr id="8194" name="Picture 2" descr="5 Piece - Bosch (2608577345) 2, 3, 4, 5, 6mm 135° PointTeQ HSS Twist Drill  Bit Set"/>
          <p:cNvPicPr>
            <a:picLocks noChangeAspect="1" noChangeArrowheads="1"/>
          </p:cNvPicPr>
          <p:nvPr/>
        </p:nvPicPr>
        <p:blipFill rotWithShape="1">
          <a:blip r:embed="rId3" cstate="screen">
            <a:extLst>
              <a:ext uri="{28A0092B-C50C-407E-A947-70E740481C1C}">
                <a14:useLocalDpi xmlns:a14="http://schemas.microsoft.com/office/drawing/2010/main" val="0"/>
              </a:ext>
            </a:extLst>
          </a:blip>
          <a:srcRect/>
          <a:stretch/>
        </p:blipFill>
        <p:spPr bwMode="auto">
          <a:xfrm>
            <a:off x="875665" y="1628338"/>
            <a:ext cx="1485901" cy="3569677"/>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Precision Metal Countersink Drill Bits – Sharp Edge Aust"/>
          <p:cNvPicPr>
            <a:picLocks noChangeAspect="1" noChangeArrowheads="1"/>
          </p:cNvPicPr>
          <p:nvPr/>
        </p:nvPicPr>
        <p:blipFill rotWithShape="1">
          <a:blip r:embed="rId4" cstate="screen">
            <a:extLst>
              <a:ext uri="{28A0092B-C50C-407E-A947-70E740481C1C}">
                <a14:useLocalDpi xmlns:a14="http://schemas.microsoft.com/office/drawing/2010/main" val="0"/>
              </a:ext>
            </a:extLst>
          </a:blip>
          <a:srcRect/>
          <a:stretch/>
        </p:blipFill>
        <p:spPr bwMode="auto">
          <a:xfrm>
            <a:off x="9609115" y="2777657"/>
            <a:ext cx="2046327" cy="2262095"/>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1/3pcs Hexagon Shank Step Drill Bit Sets Alloy Compatible For Punching  (Size : A) : Amazon.co.uk: DIY &amp; Tools"/>
          <p:cNvPicPr>
            <a:picLocks noChangeAspect="1" noChangeArrowheads="1"/>
          </p:cNvPicPr>
          <p:nvPr/>
        </p:nvPicPr>
        <p:blipFill>
          <a:blip r:embed="rId5" cstate="screen">
            <a:extLst>
              <a:ext uri="{28A0092B-C50C-407E-A947-70E740481C1C}">
                <a14:useLocalDpi xmlns:a14="http://schemas.microsoft.com/office/drawing/2010/main" val="0"/>
              </a:ext>
            </a:extLst>
          </a:blip>
          <a:srcRect/>
          <a:stretch>
            <a:fillRect/>
          </a:stretch>
        </p:blipFill>
        <p:spPr bwMode="auto">
          <a:xfrm>
            <a:off x="2897926" y="1854265"/>
            <a:ext cx="3199978" cy="3235569"/>
          </a:xfrm>
          <a:prstGeom prst="rect">
            <a:avLst/>
          </a:prstGeom>
          <a:noFill/>
          <a:extLst>
            <a:ext uri="{909E8E84-426E-40DD-AFC4-6F175D3DCCD1}">
              <a14:hiddenFill xmlns:a14="http://schemas.microsoft.com/office/drawing/2010/main">
                <a:solidFill>
                  <a:srgbClr val="FFFFFF"/>
                </a:solidFill>
              </a14:hiddenFill>
            </a:ext>
          </a:extLst>
        </p:spPr>
      </p:pic>
      <p:pic>
        <p:nvPicPr>
          <p:cNvPr id="8200" name="Picture 8" descr="High-Speed Steel (HSS) Reamers: Durable &amp; Cost-Effective"/>
          <p:cNvPicPr>
            <a:picLocks noChangeAspect="1" noChangeArrowheads="1"/>
          </p:cNvPicPr>
          <p:nvPr/>
        </p:nvPicPr>
        <p:blipFill>
          <a:blip r:embed="rId6" cstate="screen">
            <a:extLst>
              <a:ext uri="{28A0092B-C50C-407E-A947-70E740481C1C}">
                <a14:useLocalDpi xmlns:a14="http://schemas.microsoft.com/office/drawing/2010/main" val="0"/>
              </a:ext>
            </a:extLst>
          </a:blip>
          <a:srcRect/>
          <a:stretch>
            <a:fillRect/>
          </a:stretch>
        </p:blipFill>
        <p:spPr bwMode="auto">
          <a:xfrm>
            <a:off x="6200407" y="1854266"/>
            <a:ext cx="3343749" cy="334374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875665" y="1219964"/>
            <a:ext cx="1787669" cy="369332"/>
          </a:xfrm>
          <a:prstGeom prst="rect">
            <a:avLst/>
          </a:prstGeom>
          <a:noFill/>
        </p:spPr>
        <p:txBody>
          <a:bodyPr wrap="none" rtlCol="0">
            <a:spAutoFit/>
          </a:bodyPr>
          <a:lstStyle/>
          <a:p>
            <a:r>
              <a:rPr lang="en-AU" dirty="0">
                <a:solidFill>
                  <a:schemeClr val="tx2"/>
                </a:solidFill>
              </a:rPr>
              <a:t>HSS twist drills</a:t>
            </a:r>
            <a:r>
              <a:rPr lang="en-AU" dirty="0"/>
              <a:t> </a:t>
            </a:r>
          </a:p>
        </p:txBody>
      </p:sp>
      <p:sp>
        <p:nvSpPr>
          <p:cNvPr id="13" name="TextBox 12"/>
          <p:cNvSpPr txBox="1"/>
          <p:nvPr/>
        </p:nvSpPr>
        <p:spPr>
          <a:xfrm>
            <a:off x="2989384" y="1531100"/>
            <a:ext cx="3711272" cy="646331"/>
          </a:xfrm>
          <a:prstGeom prst="rect">
            <a:avLst/>
          </a:prstGeom>
          <a:noFill/>
        </p:spPr>
        <p:txBody>
          <a:bodyPr wrap="none" rtlCol="0">
            <a:spAutoFit/>
          </a:bodyPr>
          <a:lstStyle/>
          <a:p>
            <a:pPr algn="ctr"/>
            <a:r>
              <a:rPr lang="en-AU" dirty="0">
                <a:solidFill>
                  <a:schemeClr val="tx2"/>
                </a:solidFill>
              </a:rPr>
              <a:t>Step drill bit, Cone/conical drill bit, </a:t>
            </a:r>
          </a:p>
          <a:p>
            <a:pPr algn="ctr"/>
            <a:r>
              <a:rPr lang="en-AU" dirty="0">
                <a:solidFill>
                  <a:schemeClr val="tx2"/>
                </a:solidFill>
              </a:rPr>
              <a:t>Christmas tree drill bit</a:t>
            </a:r>
          </a:p>
        </p:txBody>
      </p:sp>
      <p:sp>
        <p:nvSpPr>
          <p:cNvPr id="14" name="TextBox 13"/>
          <p:cNvSpPr txBox="1"/>
          <p:nvPr/>
        </p:nvSpPr>
        <p:spPr>
          <a:xfrm>
            <a:off x="7145159" y="1531100"/>
            <a:ext cx="1454244" cy="369332"/>
          </a:xfrm>
          <a:prstGeom prst="rect">
            <a:avLst/>
          </a:prstGeom>
          <a:noFill/>
        </p:spPr>
        <p:txBody>
          <a:bodyPr wrap="none" rtlCol="0">
            <a:spAutoFit/>
          </a:bodyPr>
          <a:lstStyle/>
          <a:p>
            <a:r>
              <a:rPr lang="en-AU" dirty="0">
                <a:solidFill>
                  <a:schemeClr val="tx2"/>
                </a:solidFill>
              </a:rPr>
              <a:t>HSS reamer</a:t>
            </a:r>
          </a:p>
        </p:txBody>
      </p:sp>
      <p:sp>
        <p:nvSpPr>
          <p:cNvPr id="15" name="TextBox 14"/>
          <p:cNvSpPr txBox="1"/>
          <p:nvPr/>
        </p:nvSpPr>
        <p:spPr>
          <a:xfrm>
            <a:off x="9385783" y="2592991"/>
            <a:ext cx="2492990" cy="369332"/>
          </a:xfrm>
          <a:prstGeom prst="rect">
            <a:avLst/>
          </a:prstGeom>
          <a:noFill/>
        </p:spPr>
        <p:txBody>
          <a:bodyPr wrap="none" rtlCol="0">
            <a:spAutoFit/>
          </a:bodyPr>
          <a:lstStyle/>
          <a:p>
            <a:r>
              <a:rPr lang="en-AU" dirty="0">
                <a:solidFill>
                  <a:schemeClr val="tx2"/>
                </a:solidFill>
              </a:rPr>
              <a:t>Countersinking Drill bit</a:t>
            </a:r>
          </a:p>
        </p:txBody>
      </p:sp>
      <p:sp>
        <p:nvSpPr>
          <p:cNvPr id="19" name="TextBox 18"/>
          <p:cNvSpPr txBox="1"/>
          <p:nvPr/>
        </p:nvSpPr>
        <p:spPr>
          <a:xfrm>
            <a:off x="7119511" y="5521181"/>
            <a:ext cx="1479892" cy="369332"/>
          </a:xfrm>
          <a:prstGeom prst="rect">
            <a:avLst/>
          </a:prstGeom>
          <a:noFill/>
        </p:spPr>
        <p:txBody>
          <a:bodyPr wrap="none" rtlCol="0">
            <a:spAutoFit/>
          </a:bodyPr>
          <a:lstStyle/>
          <a:p>
            <a:r>
              <a:rPr lang="en-AU" dirty="0">
                <a:solidFill>
                  <a:schemeClr val="tx2"/>
                </a:solidFill>
              </a:rPr>
              <a:t>Morse taper </a:t>
            </a:r>
          </a:p>
        </p:txBody>
      </p:sp>
      <p:cxnSp>
        <p:nvCxnSpPr>
          <p:cNvPr id="21" name="Straight Arrow Connector 20"/>
          <p:cNvCxnSpPr>
            <a:stCxn id="19" idx="0"/>
          </p:cNvCxnSpPr>
          <p:nvPr/>
        </p:nvCxnSpPr>
        <p:spPr>
          <a:xfrm flipH="1" flipV="1">
            <a:off x="7350369" y="4902398"/>
            <a:ext cx="509088" cy="618783"/>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220544" y="5444695"/>
            <a:ext cx="2544286" cy="369332"/>
          </a:xfrm>
          <a:prstGeom prst="rect">
            <a:avLst/>
          </a:prstGeom>
          <a:noFill/>
        </p:spPr>
        <p:txBody>
          <a:bodyPr wrap="none" rtlCol="0">
            <a:spAutoFit/>
          </a:bodyPr>
          <a:lstStyle/>
          <a:p>
            <a:r>
              <a:rPr lang="en-AU" dirty="0">
                <a:solidFill>
                  <a:schemeClr val="tx2"/>
                </a:solidFill>
              </a:rPr>
              <a:t>quick change hex drive</a:t>
            </a:r>
          </a:p>
        </p:txBody>
      </p:sp>
      <p:cxnSp>
        <p:nvCxnSpPr>
          <p:cNvPr id="25" name="Straight Arrow Connector 24"/>
          <p:cNvCxnSpPr>
            <a:stCxn id="23" idx="0"/>
          </p:cNvCxnSpPr>
          <p:nvPr/>
        </p:nvCxnSpPr>
        <p:spPr>
          <a:xfrm flipH="1" flipV="1">
            <a:off x="3683977" y="4864155"/>
            <a:ext cx="808710" cy="580540"/>
          </a:xfrm>
          <a:prstGeom prst="straightConnector1">
            <a:avLst/>
          </a:prstGeom>
          <a:ln>
            <a:solidFill>
              <a:schemeClr val="tx2"/>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6948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1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9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20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196"/>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9" grpId="0"/>
      <p:bldP spid="23" grpId="0"/>
    </p:bldLst>
  </p:timing>
</p:sld>
</file>

<file path=ppt/theme/theme1.xml><?xml version="1.0" encoding="utf-8"?>
<a:theme xmlns:a="http://schemas.openxmlformats.org/drawingml/2006/main" name="Office Theme">
  <a:themeElements>
    <a:clrScheme name="MSQ ">
      <a:dk1>
        <a:srgbClr val="030083"/>
      </a:dk1>
      <a:lt1>
        <a:srgbClr val="FFFFFF"/>
      </a:lt1>
      <a:dk2>
        <a:srgbClr val="000000"/>
      </a:dk2>
      <a:lt2>
        <a:srgbClr val="FFFFFF"/>
      </a:lt2>
      <a:accent1>
        <a:srgbClr val="030083"/>
      </a:accent1>
      <a:accent2>
        <a:srgbClr val="0041CF"/>
      </a:accent2>
      <a:accent3>
        <a:srgbClr val="FE6601"/>
      </a:accent3>
      <a:accent4>
        <a:srgbClr val="FAAB18"/>
      </a:accent4>
      <a:accent5>
        <a:srgbClr val="939597"/>
      </a:accent5>
      <a:accent6>
        <a:srgbClr val="000000"/>
      </a:accent6>
      <a:hlink>
        <a:srgbClr val="0041CF"/>
      </a:hlink>
      <a:folHlink>
        <a:srgbClr val="FE660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TQL35859_Master Brand_Refreshed" id="{97735FE3-9D76-CB42-8282-D007570D992C}" vid="{98743D13-5FC3-FD49-A897-B342DD4DBCC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E3F2482381A214485F148E738AE1B9A" ma:contentTypeVersion="16" ma:contentTypeDescription="Create a new document." ma:contentTypeScope="" ma:versionID="98993af99459435a43748aca3ef68176">
  <xsd:schema xmlns:xsd="http://www.w3.org/2001/XMLSchema" xmlns:xs="http://www.w3.org/2001/XMLSchema" xmlns:p="http://schemas.microsoft.com/office/2006/metadata/properties" xmlns:ns2="ef15ea92-d665-4eb4-91e3-7ae34e5e038a" xmlns:ns3="b695005b-d803-47f4-974f-abac8cfe93be" targetNamespace="http://schemas.microsoft.com/office/2006/metadata/properties" ma:root="true" ma:fieldsID="994b4f62000eb01eeee9af66c50a1f28" ns2:_="" ns3:_="">
    <xsd:import namespace="ef15ea92-d665-4eb4-91e3-7ae34e5e038a"/>
    <xsd:import namespace="b695005b-d803-47f4-974f-abac8cfe93be"/>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LengthInSeconds" minOccurs="0"/>
                <xsd:element ref="ns2:MediaServiceDateTaken" minOccurs="0"/>
                <xsd:element ref="ns2:MediaServiceLocation"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f15ea92-d665-4eb4-91e3-7ae34e5e03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4ff7c53-18f0-4681-94f8-0b89ad069e15"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ServiceLocation" ma:index="21"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b695005b-d803-47f4-974f-abac8cfe93be"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aa175014-054e-41b5-ab93-db1c70bf413f}" ma:internalName="TaxCatchAll" ma:showField="CatchAllData" ma:web="b695005b-d803-47f4-974f-abac8cfe93be">
      <xsd:complexType>
        <xsd:complexContent>
          <xsd:extension base="dms:MultiChoiceLookup">
            <xsd:sequence>
              <xsd:element name="Value" type="dms:Lookup" maxOccurs="unbounded" minOccurs="0" nillable="true"/>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695005b-d803-47f4-974f-abac8cfe93be" xsi:nil="true"/>
    <lcf76f155ced4ddcb4097134ff3c332f xmlns="ef15ea92-d665-4eb4-91e3-7ae34e5e038a">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0A915F5-8560-4A99-B32E-30AF821C3C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f15ea92-d665-4eb4-91e3-7ae34e5e038a"/>
    <ds:schemaRef ds:uri="b695005b-d803-47f4-974f-abac8cfe93b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3648B47-1534-4EF0-96AB-CA02326F693B}">
  <ds:schemaRefs>
    <ds:schemaRef ds:uri="http://schemas.microsoft.com/office/infopath/2007/PartnerControls"/>
    <ds:schemaRef ds:uri="http://purl.org/dc/elements/1.1/"/>
    <ds:schemaRef ds:uri="http://schemas.microsoft.com/office/2006/metadata/properties"/>
    <ds:schemaRef ds:uri="39c699f1-e6d6-44b4-bb7e-5f95b4eee2de"/>
    <ds:schemaRef ds:uri="http://purl.org/dc/terms/"/>
    <ds:schemaRef ds:uri="http://schemas.openxmlformats.org/package/2006/metadata/core-properties"/>
    <ds:schemaRef ds:uri="http://schemas.microsoft.com/office/2006/documentManagement/types"/>
    <ds:schemaRef ds:uri="702ba760-d430-4845-811e-7baaf2bc5152"/>
    <ds:schemaRef ds:uri="http://www.w3.org/XML/1998/namespace"/>
    <ds:schemaRef ds:uri="http://purl.org/dc/dcmitype/"/>
    <ds:schemaRef ds:uri="1ed6b056-f5cc-4995-84e6-2a4ec15092a7"/>
    <ds:schemaRef ds:uri="c1c20314-91fd-4dff-998a-7a79842116fc"/>
    <ds:schemaRef ds:uri="b695005b-d803-47f4-974f-abac8cfe93be"/>
    <ds:schemaRef ds:uri="ef15ea92-d665-4eb4-91e3-7ae34e5e038a"/>
  </ds:schemaRefs>
</ds:datastoreItem>
</file>

<file path=customXml/itemProps3.xml><?xml version="1.0" encoding="utf-8"?>
<ds:datastoreItem xmlns:ds="http://schemas.openxmlformats.org/officeDocument/2006/customXml" ds:itemID="{CFD4AF9E-2031-4813-A8E3-247E2219C24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14429</TotalTime>
  <Words>1381</Words>
  <Application>Microsoft Office PowerPoint</Application>
  <PresentationFormat>Widescreen</PresentationFormat>
  <Paragraphs>174</Paragraphs>
  <Slides>16</Slides>
  <Notes>2</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16</vt:i4>
      </vt:variant>
    </vt:vector>
  </HeadingPairs>
  <TitlesOfParts>
    <vt:vector size="20" baseType="lpstr">
      <vt:lpstr>Aptos</vt:lpstr>
      <vt:lpstr>Arial</vt:lpstr>
      <vt:lpstr>Calibri</vt:lpstr>
      <vt:lpstr>Office Theme</vt:lpstr>
      <vt:lpstr>How To Use A Drill Press</vt:lpstr>
      <vt:lpstr>Learning Objectives</vt:lpstr>
      <vt:lpstr>What is a drill press??</vt:lpstr>
      <vt:lpstr>Machinery safety &amp; Personal protective equipment</vt:lpstr>
      <vt:lpstr>Cleanliness</vt:lpstr>
      <vt:lpstr>Different types of “Drill press’s”</vt:lpstr>
      <vt:lpstr>DRILL PRESS COMPONENTS</vt:lpstr>
      <vt:lpstr>Fixtures for the slotted table </vt:lpstr>
      <vt:lpstr>Tooling and tooling mounting </vt:lpstr>
      <vt:lpstr>Twist drills  cutting angles/faces </vt:lpstr>
      <vt:lpstr>Tool mounting options </vt:lpstr>
      <vt:lpstr>Drilling cycles and coolants</vt:lpstr>
      <vt:lpstr>HSS twist drill cutting speeds calculations </vt:lpstr>
      <vt:lpstr>How to operate a drill press</vt:lpstr>
      <vt:lpstr>Deburring the material </vt:lpstr>
      <vt:lpstr>Cleaning up after yourself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 Template (TAFE Queensland Master Brand)</dc:title>
  <dc:creator>TAFE Queensland</dc:creator>
  <cp:lastModifiedBy>Georgi Tomlinson</cp:lastModifiedBy>
  <cp:revision>85</cp:revision>
  <dcterms:created xsi:type="dcterms:W3CDTF">2023-10-22T03:23:40Z</dcterms:created>
  <dcterms:modified xsi:type="dcterms:W3CDTF">2025-10-08T00:50:45Z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Region">
    <vt:lpwstr/>
  </property>
  <property fmtid="{D5CDD505-2E9C-101B-9397-08002B2CF9AE}" pid="3" name="MediaServiceImageTags">
    <vt:lpwstr/>
  </property>
  <property fmtid="{D5CDD505-2E9C-101B-9397-08002B2CF9AE}" pid="4" name="ContentTypeId">
    <vt:lpwstr>0x0101006E3F2482381A214485F148E738AE1B9A</vt:lpwstr>
  </property>
  <property fmtid="{D5CDD505-2E9C-101B-9397-08002B2CF9AE}" pid="5" name="Area">
    <vt:lpwstr/>
  </property>
  <property fmtid="{D5CDD505-2E9C-101B-9397-08002B2CF9AE}" pid="6" name="TaxKeyword">
    <vt:lpwstr/>
  </property>
  <property fmtid="{D5CDD505-2E9C-101B-9397-08002B2CF9AE}" pid="7" name="PandPCategory">
    <vt:lpwstr>1515;#320 TAFE Queensland Brand|48f22511-66c6-4e73-977b-d7738d5c4680</vt:lpwstr>
  </property>
  <property fmtid="{D5CDD505-2E9C-101B-9397-08002B2CF9AE}" pid="8" name="_dlc_DocIdItemGuid">
    <vt:lpwstr>7fcb1ffa-ec16-453c-90f8-81626998649c</vt:lpwstr>
  </property>
  <property fmtid="{D5CDD505-2E9C-101B-9397-08002B2CF9AE}" pid="9" name="Scope">
    <vt:lpwstr>7;#All staff|52512cf1-7460-4f08-a370-7b30d022c859</vt:lpwstr>
  </property>
  <property fmtid="{D5CDD505-2E9C-101B-9397-08002B2CF9AE}" pid="10" name="PandPParentCategory">
    <vt:lpwstr>2;#300 Marketing and Communication|423b3318-0d6a-4918-8924-d266a809de54</vt:lpwstr>
  </property>
  <property fmtid="{D5CDD505-2E9C-101B-9397-08002B2CF9AE}" pid="11" name="MSIP_Label_defa4170-0d19-0005-0004-bc88714345d2_Enabled">
    <vt:lpwstr>true</vt:lpwstr>
  </property>
  <property fmtid="{D5CDD505-2E9C-101B-9397-08002B2CF9AE}" pid="12" name="MSIP_Label_defa4170-0d19-0005-0004-bc88714345d2_SetDate">
    <vt:lpwstr>2025-10-08T00:49:36Z</vt:lpwstr>
  </property>
  <property fmtid="{D5CDD505-2E9C-101B-9397-08002B2CF9AE}" pid="13" name="MSIP_Label_defa4170-0d19-0005-0004-bc88714345d2_Method">
    <vt:lpwstr>Standard</vt:lpwstr>
  </property>
  <property fmtid="{D5CDD505-2E9C-101B-9397-08002B2CF9AE}" pid="14" name="MSIP_Label_defa4170-0d19-0005-0004-bc88714345d2_Name">
    <vt:lpwstr>defa4170-0d19-0005-0004-bc88714345d2</vt:lpwstr>
  </property>
  <property fmtid="{D5CDD505-2E9C-101B-9397-08002B2CF9AE}" pid="15" name="MSIP_Label_defa4170-0d19-0005-0004-bc88714345d2_SiteId">
    <vt:lpwstr>c5ccd573-ff69-4ff8-ada6-359bd6300982</vt:lpwstr>
  </property>
  <property fmtid="{D5CDD505-2E9C-101B-9397-08002B2CF9AE}" pid="16" name="MSIP_Label_defa4170-0d19-0005-0004-bc88714345d2_ActionId">
    <vt:lpwstr>7d160952-f2e8-4c4e-b9d0-1f8ba23c83e5</vt:lpwstr>
  </property>
  <property fmtid="{D5CDD505-2E9C-101B-9397-08002B2CF9AE}" pid="17" name="MSIP_Label_defa4170-0d19-0005-0004-bc88714345d2_ContentBits">
    <vt:lpwstr>0</vt:lpwstr>
  </property>
  <property fmtid="{D5CDD505-2E9C-101B-9397-08002B2CF9AE}" pid="18" name="MSIP_Label_defa4170-0d19-0005-0004-bc88714345d2_Tag">
    <vt:lpwstr>10, 3, 0, 1</vt:lpwstr>
  </property>
</Properties>
</file>